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3824-BB36-43C9-86D0-A8B619C1EA18}" type="datetimeFigureOut">
              <a:rPr kumimoji="1" lang="ja-JP" altLang="en-US" smtClean="0"/>
              <a:t>2013/7/15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F491-C8A4-468E-A975-4FA28EC0B7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781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3824-BB36-43C9-86D0-A8B619C1EA18}" type="datetimeFigureOut">
              <a:rPr kumimoji="1" lang="ja-JP" altLang="en-US" smtClean="0"/>
              <a:t>2013/7/15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F491-C8A4-468E-A975-4FA28EC0B7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347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3824-BB36-43C9-86D0-A8B619C1EA18}" type="datetimeFigureOut">
              <a:rPr kumimoji="1" lang="ja-JP" altLang="en-US" smtClean="0"/>
              <a:t>2013/7/15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F491-C8A4-468E-A975-4FA28EC0B7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406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3824-BB36-43C9-86D0-A8B619C1EA18}" type="datetimeFigureOut">
              <a:rPr kumimoji="1" lang="ja-JP" altLang="en-US" smtClean="0"/>
              <a:t>2013/7/15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F491-C8A4-468E-A975-4FA28EC0B7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738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3824-BB36-43C9-86D0-A8B619C1EA18}" type="datetimeFigureOut">
              <a:rPr kumimoji="1" lang="ja-JP" altLang="en-US" smtClean="0"/>
              <a:t>2013/7/15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F491-C8A4-468E-A975-4FA28EC0B7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424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3824-BB36-43C9-86D0-A8B619C1EA18}" type="datetimeFigureOut">
              <a:rPr kumimoji="1" lang="ja-JP" altLang="en-US" smtClean="0"/>
              <a:t>2013/7/15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F491-C8A4-468E-A975-4FA28EC0B7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144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3824-BB36-43C9-86D0-A8B619C1EA18}" type="datetimeFigureOut">
              <a:rPr kumimoji="1" lang="ja-JP" altLang="en-US" smtClean="0"/>
              <a:t>2013/7/15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F491-C8A4-468E-A975-4FA28EC0B7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3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3824-BB36-43C9-86D0-A8B619C1EA18}" type="datetimeFigureOut">
              <a:rPr kumimoji="1" lang="ja-JP" altLang="en-US" smtClean="0"/>
              <a:t>2013/7/15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F491-C8A4-468E-A975-4FA28EC0B7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977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3824-BB36-43C9-86D0-A8B619C1EA18}" type="datetimeFigureOut">
              <a:rPr kumimoji="1" lang="ja-JP" altLang="en-US" smtClean="0"/>
              <a:t>2013/7/15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F491-C8A4-468E-A975-4FA28EC0B7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615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3824-BB36-43C9-86D0-A8B619C1EA18}" type="datetimeFigureOut">
              <a:rPr kumimoji="1" lang="ja-JP" altLang="en-US" smtClean="0"/>
              <a:t>2013/7/15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F491-C8A4-468E-A975-4FA28EC0B7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660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3824-BB36-43C9-86D0-A8B619C1EA18}" type="datetimeFigureOut">
              <a:rPr kumimoji="1" lang="ja-JP" altLang="en-US" smtClean="0"/>
              <a:t>2013/7/15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F491-C8A4-468E-A975-4FA28EC0B7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653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03824-BB36-43C9-86D0-A8B619C1EA18}" type="datetimeFigureOut">
              <a:rPr kumimoji="1" lang="ja-JP" altLang="en-US" smtClean="0"/>
              <a:t>2013/7/15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CF491-C8A4-468E-A975-4FA28EC0B7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214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mtClean="0"/>
              <a:t>レイアウト</a:t>
            </a:r>
            <a:r>
              <a:rPr lang="ja-JP" altLang="en-US"/>
              <a:t>補助資料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863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smtClean="0"/>
              <a:t>float</a:t>
            </a:r>
            <a:r>
              <a:rPr kumimoji="1" lang="ja-JP" altLang="en-US" smtClean="0"/>
              <a:t> を利用して 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lang="ja-JP" altLang="en-US" smtClean="0"/>
              <a:t>ブロックを横並び</a:t>
            </a:r>
            <a:r>
              <a:rPr lang="ja-JP" altLang="en-US"/>
              <a:t>にする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ja-JP" smtClean="0"/>
              <a:t>section </a:t>
            </a:r>
            <a:r>
              <a:rPr lang="ja-JP" altLang="en-US" smtClean="0"/>
              <a:t>と </a:t>
            </a:r>
            <a:r>
              <a:rPr lang="en-US" altLang="ja-JP" smtClean="0"/>
              <a:t>div</a:t>
            </a:r>
            <a:r>
              <a:rPr lang="ja-JP" altLang="en-US" smtClean="0"/>
              <a:t> の</a:t>
            </a:r>
            <a:r>
              <a:rPr lang="en-US" altLang="ja-JP" smtClean="0"/>
              <a:t>2</a:t>
            </a:r>
            <a:r>
              <a:rPr lang="ja-JP" altLang="en-US" smtClean="0"/>
              <a:t>つのブロックを横並びにする。</a:t>
            </a:r>
            <a:endParaRPr lang="en-US" altLang="ja-JP" smtClean="0"/>
          </a:p>
          <a:p>
            <a:endParaRPr kumimoji="1" lang="en-US" altLang="ja-JP"/>
          </a:p>
          <a:p>
            <a:r>
              <a:rPr lang="en-US" altLang="ja-JP" smtClean="0"/>
              <a:t>width</a:t>
            </a:r>
            <a:r>
              <a:rPr lang="ja-JP" altLang="en-US" smtClean="0"/>
              <a:t>はそれぞれが全体幅の何</a:t>
            </a:r>
            <a:r>
              <a:rPr lang="en-US" altLang="ja-JP" smtClean="0"/>
              <a:t>%</a:t>
            </a:r>
            <a:r>
              <a:rPr lang="ja-JP" altLang="en-US" smtClean="0"/>
              <a:t>を占めるかを記述する。</a:t>
            </a:r>
            <a:endParaRPr lang="en-US" altLang="ja-JP" smtClean="0"/>
          </a:p>
          <a:p>
            <a:endParaRPr kumimoji="1" lang="en-US" altLang="ja-JP"/>
          </a:p>
          <a:p>
            <a:r>
              <a:rPr lang="en-US" altLang="ja-JP" smtClean="0"/>
              <a:t>width</a:t>
            </a:r>
            <a:r>
              <a:rPr lang="ja-JP" altLang="en-US" smtClean="0"/>
              <a:t>　の後に </a:t>
            </a:r>
            <a:r>
              <a:rPr lang="en-US" altLang="ja-JP" smtClean="0"/>
              <a:t>float</a:t>
            </a:r>
            <a:r>
              <a:rPr lang="ja-JP" altLang="en-US" smtClean="0"/>
              <a:t>を記述する。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altLang="ja-JP" smtClean="0"/>
              <a:t>article</a:t>
            </a:r>
            <a:r>
              <a:rPr lang="en-US" altLang="ja-JP"/>
              <a:t>{</a:t>
            </a:r>
          </a:p>
          <a:p>
            <a:pPr marL="0" indent="0">
              <a:buNone/>
            </a:pPr>
            <a:r>
              <a:rPr lang="en-US" altLang="ja-JP"/>
              <a:t>	border-style:solid;</a:t>
            </a:r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/>
              <a:t>border-width:1px</a:t>
            </a:r>
            <a:r>
              <a:rPr lang="en-US" altLang="ja-JP" smtClean="0"/>
              <a:t>;</a:t>
            </a:r>
          </a:p>
          <a:p>
            <a:pPr marL="0" indent="0">
              <a:buNone/>
            </a:pPr>
            <a:r>
              <a:rPr lang="en-US" altLang="ja-JP" smtClean="0"/>
              <a:t>	/*position</a:t>
            </a:r>
            <a:r>
              <a:rPr lang="ja-JP" altLang="en-US" smtClean="0"/>
              <a:t>を削除</a:t>
            </a:r>
            <a:r>
              <a:rPr lang="en-US" altLang="ja-JP" smtClean="0"/>
              <a:t>*/</a:t>
            </a:r>
            <a:endParaRPr lang="en-US" altLang="ja-JP"/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 smtClean="0"/>
              <a:t>}</a:t>
            </a:r>
          </a:p>
          <a:p>
            <a:pPr marL="0" indent="0">
              <a:buNone/>
            </a:pPr>
            <a:r>
              <a:rPr lang="en-US" altLang="ja-JP" smtClean="0"/>
              <a:t>div#hello </a:t>
            </a:r>
            <a:r>
              <a:rPr lang="en-US" altLang="ja-JP"/>
              <a:t>{</a:t>
            </a:r>
          </a:p>
          <a:p>
            <a:pPr marL="0" indent="0">
              <a:buNone/>
            </a:pPr>
            <a:r>
              <a:rPr lang="en-US" altLang="ja-JP"/>
              <a:t>	border-style:solid;</a:t>
            </a:r>
          </a:p>
          <a:p>
            <a:pPr marL="0" indent="0">
              <a:buNone/>
            </a:pPr>
            <a:r>
              <a:rPr lang="en-US" altLang="ja-JP"/>
              <a:t>	border-width:2px;</a:t>
            </a:r>
          </a:p>
          <a:p>
            <a:pPr marL="0" indent="0">
              <a:buNone/>
            </a:pPr>
            <a:r>
              <a:rPr lang="en-US" altLang="ja-JP"/>
              <a:t>	border-color:#ff00ff;</a:t>
            </a:r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>
                <a:solidFill>
                  <a:srgbClr val="FF0000"/>
                </a:solidFill>
              </a:rPr>
              <a:t>width:15%;</a:t>
            </a:r>
          </a:p>
          <a:p>
            <a:pPr marL="0" indent="0">
              <a:buNone/>
            </a:pPr>
            <a:r>
              <a:rPr lang="en-US" altLang="ja-JP">
                <a:solidFill>
                  <a:srgbClr val="FF0000"/>
                </a:solidFill>
              </a:rPr>
              <a:t>	</a:t>
            </a:r>
            <a:r>
              <a:rPr lang="en-US" altLang="ja-JP" smtClean="0">
                <a:solidFill>
                  <a:srgbClr val="FF0000"/>
                </a:solidFill>
              </a:rPr>
              <a:t>float:left;</a:t>
            </a:r>
            <a:endParaRPr lang="en-US" altLang="ja-JP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 smtClean="0"/>
              <a:t>}</a:t>
            </a:r>
          </a:p>
          <a:p>
            <a:pPr marL="0" indent="0">
              <a:buNone/>
            </a:pPr>
            <a:r>
              <a:rPr lang="en-US" altLang="ja-JP" smtClean="0">
                <a:solidFill>
                  <a:srgbClr val="FF0000"/>
                </a:solidFill>
              </a:rPr>
              <a:t>section</a:t>
            </a:r>
            <a:r>
              <a:rPr lang="en-US" altLang="ja-JP">
                <a:solidFill>
                  <a:srgbClr val="FF0000"/>
                </a:solidFill>
              </a:rPr>
              <a:t>{</a:t>
            </a:r>
          </a:p>
          <a:p>
            <a:pPr marL="0" indent="0">
              <a:buNone/>
            </a:pPr>
            <a:r>
              <a:rPr lang="en-US" altLang="ja-JP">
                <a:solidFill>
                  <a:srgbClr val="FF0000"/>
                </a:solidFill>
              </a:rPr>
              <a:t>	width:80%;</a:t>
            </a:r>
          </a:p>
          <a:p>
            <a:pPr marL="0" indent="0">
              <a:buNone/>
            </a:pPr>
            <a:r>
              <a:rPr lang="en-US" altLang="ja-JP">
                <a:solidFill>
                  <a:srgbClr val="FF0000"/>
                </a:solidFill>
              </a:rPr>
              <a:t>	</a:t>
            </a:r>
            <a:r>
              <a:rPr lang="en-US" altLang="ja-JP" smtClean="0">
                <a:solidFill>
                  <a:srgbClr val="FF0000"/>
                </a:solidFill>
              </a:rPr>
              <a:t>float:left;</a:t>
            </a:r>
            <a:endParaRPr lang="en-US" altLang="ja-JP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>
                <a:solidFill>
                  <a:srgbClr val="FF0000"/>
                </a:solidFill>
              </a:rPr>
              <a:t>	}</a:t>
            </a:r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077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smtClean="0"/>
              <a:t>コンテンツを中央に、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左右に余白を設ける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07504" y="1484784"/>
            <a:ext cx="4316288" cy="537321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altLang="ja-JP" smtClean="0"/>
              <a:t>&lt;body&gt;</a:t>
            </a:r>
          </a:p>
          <a:p>
            <a:pPr marL="0" indent="0">
              <a:buNone/>
            </a:pPr>
            <a:r>
              <a:rPr kumimoji="1" lang="en-US" altLang="ja-JP" smtClean="0">
                <a:solidFill>
                  <a:srgbClr val="FF0000"/>
                </a:solidFill>
              </a:rPr>
              <a:t>&lt;div id=“all”&gt;</a:t>
            </a:r>
          </a:p>
          <a:p>
            <a:pPr marL="0" indent="0">
              <a:buNone/>
            </a:pPr>
            <a:r>
              <a:rPr lang="en-US" altLang="ja-JP" smtClean="0"/>
              <a:t>&lt;</a:t>
            </a:r>
            <a:r>
              <a:rPr lang="en-US" altLang="ja-JP"/>
              <a:t>article&gt;</a:t>
            </a:r>
          </a:p>
          <a:p>
            <a:pPr marL="0" indent="0">
              <a:buNone/>
            </a:pPr>
            <a:r>
              <a:rPr lang="en-US" altLang="ja-JP" smtClean="0"/>
              <a:t>	&lt;</a:t>
            </a:r>
            <a:r>
              <a:rPr lang="en-US" altLang="ja-JP"/>
              <a:t>header</a:t>
            </a:r>
            <a:r>
              <a:rPr lang="en-US" altLang="ja-JP" smtClean="0"/>
              <a:t>&gt;</a:t>
            </a:r>
          </a:p>
          <a:p>
            <a:pPr marL="0" indent="0">
              <a:buNone/>
            </a:pPr>
            <a:endParaRPr lang="en-US" altLang="ja-JP"/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 smtClean="0"/>
              <a:t>&lt;/</a:t>
            </a:r>
            <a:r>
              <a:rPr lang="en-US" altLang="ja-JP"/>
              <a:t>header&gt;</a:t>
            </a:r>
          </a:p>
          <a:p>
            <a:pPr marL="0" indent="0">
              <a:buNone/>
            </a:pPr>
            <a:endParaRPr lang="en-US" altLang="ja-JP" smtClean="0"/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 smtClean="0"/>
              <a:t>&lt;</a:t>
            </a:r>
            <a:r>
              <a:rPr lang="en-US" altLang="ja-JP"/>
              <a:t>section&gt;</a:t>
            </a:r>
          </a:p>
          <a:p>
            <a:pPr marL="0" indent="0">
              <a:buNone/>
            </a:pPr>
            <a:r>
              <a:rPr lang="en-US" altLang="ja-JP" smtClean="0"/>
              <a:t>	</a:t>
            </a:r>
            <a:r>
              <a:rPr lang="en-US" altLang="ja-JP"/>
              <a:t>	</a:t>
            </a:r>
            <a:r>
              <a:rPr lang="en-US" altLang="ja-JP" smtClean="0"/>
              <a:t>&lt;</a:t>
            </a:r>
            <a:r>
              <a:rPr lang="en-US" altLang="ja-JP"/>
              <a:t>p id="</a:t>
            </a:r>
            <a:r>
              <a:rPr lang="en-US" altLang="ja-JP"/>
              <a:t>p1</a:t>
            </a:r>
            <a:r>
              <a:rPr lang="en-US" altLang="ja-JP" smtClean="0"/>
              <a:t>"&gt;</a:t>
            </a:r>
            <a:r>
              <a:rPr lang="ja-JP" altLang="en-US" smtClean="0"/>
              <a:t> </a:t>
            </a:r>
            <a:r>
              <a:rPr lang="en-US" altLang="ja-JP"/>
              <a:t>&lt;/p&gt;</a:t>
            </a:r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 smtClean="0"/>
              <a:t>&lt;/</a:t>
            </a:r>
            <a:r>
              <a:rPr lang="en-US" altLang="ja-JP"/>
              <a:t>section&gt;</a:t>
            </a:r>
          </a:p>
          <a:p>
            <a:pPr marL="0" indent="0">
              <a:buNone/>
            </a:pPr>
            <a:r>
              <a:rPr lang="en-US" altLang="ja-JP"/>
              <a:t>	</a:t>
            </a:r>
            <a:endParaRPr lang="en-US" altLang="ja-JP"/>
          </a:p>
          <a:p>
            <a:pPr marL="0" indent="0">
              <a:buNone/>
            </a:pPr>
            <a:r>
              <a:rPr lang="en-US" altLang="ja-JP" smtClean="0"/>
              <a:t>	&lt;</a:t>
            </a:r>
            <a:r>
              <a:rPr lang="en-US" altLang="ja-JP"/>
              <a:t>div id="hello"&gt;</a:t>
            </a:r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 smtClean="0"/>
              <a:t>&lt;</a:t>
            </a:r>
            <a:r>
              <a:rPr lang="en-US" altLang="ja-JP"/>
              <a:t>aside&gt;</a:t>
            </a:r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 smtClean="0"/>
              <a:t>&lt;</a:t>
            </a:r>
            <a:r>
              <a:rPr lang="en-US" altLang="ja-JP"/>
              <a:t>h1&gt;</a:t>
            </a:r>
            <a:r>
              <a:rPr lang="ja-JP" altLang="en-US"/>
              <a:t>移動練習</a:t>
            </a:r>
            <a:r>
              <a:rPr lang="en-US" altLang="ja-JP"/>
              <a:t>&lt;/h1&gt;</a:t>
            </a:r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 smtClean="0"/>
              <a:t>&lt;</a:t>
            </a:r>
            <a:r>
              <a:rPr lang="en-US" altLang="ja-JP"/>
              <a:t>p id="p2"&gt;Hello! World</a:t>
            </a:r>
            <a:r>
              <a:rPr lang="ja-JP" altLang="en-US"/>
              <a:t>！！</a:t>
            </a:r>
            <a:r>
              <a:rPr lang="en-US" altLang="ja-JP"/>
              <a:t>&lt;/p&gt;</a:t>
            </a:r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 smtClean="0"/>
              <a:t>&lt;/</a:t>
            </a:r>
            <a:r>
              <a:rPr lang="en-US" altLang="ja-JP"/>
              <a:t>aside&gt;</a:t>
            </a:r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 smtClean="0"/>
              <a:t>&lt;/</a:t>
            </a:r>
            <a:r>
              <a:rPr lang="en-US" altLang="ja-JP"/>
              <a:t>div&gt;</a:t>
            </a:r>
          </a:p>
          <a:p>
            <a:pPr marL="0" indent="0">
              <a:buNone/>
            </a:pPr>
            <a:r>
              <a:rPr lang="en-US" altLang="ja-JP" smtClean="0"/>
              <a:t>&lt;/</a:t>
            </a:r>
            <a:r>
              <a:rPr lang="en-US" altLang="ja-JP"/>
              <a:t>article&gt;</a:t>
            </a:r>
            <a:r>
              <a:rPr kumimoji="1" lang="en-US" altLang="ja-JP" smtClean="0"/>
              <a:t>	</a:t>
            </a:r>
          </a:p>
          <a:p>
            <a:pPr marL="0" indent="0">
              <a:buNone/>
            </a:pPr>
            <a:r>
              <a:rPr kumimoji="1" lang="en-US" altLang="ja-JP" smtClean="0">
                <a:solidFill>
                  <a:srgbClr val="FF0000"/>
                </a:solidFill>
              </a:rPr>
              <a:t>&lt;/div&gt;</a:t>
            </a:r>
          </a:p>
          <a:p>
            <a:pPr marL="0" indent="0">
              <a:buNone/>
            </a:pPr>
            <a:r>
              <a:rPr lang="en-US" altLang="ja-JP" smtClean="0"/>
              <a:t>&lt;/body&gt;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16288" cy="50691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altLang="ja-JP" smtClean="0"/>
              <a:t>/* section </a:t>
            </a:r>
            <a:r>
              <a:rPr lang="ja-JP" altLang="en-US" smtClean="0"/>
              <a:t>と </a:t>
            </a:r>
            <a:r>
              <a:rPr lang="en-US" altLang="ja-JP" smtClean="0"/>
              <a:t>div</a:t>
            </a:r>
            <a:r>
              <a:rPr lang="ja-JP" altLang="en-US" smtClean="0"/>
              <a:t> の</a:t>
            </a:r>
            <a:r>
              <a:rPr lang="en-US" altLang="ja-JP" smtClean="0"/>
              <a:t>float</a:t>
            </a:r>
            <a:r>
              <a:rPr lang="ja-JP" altLang="en-US" smtClean="0"/>
              <a:t> は削除する</a:t>
            </a:r>
            <a:r>
              <a:rPr lang="en-US" altLang="ja-JP" smtClean="0"/>
              <a:t> */</a:t>
            </a:r>
          </a:p>
          <a:p>
            <a:pPr marL="0" indent="0">
              <a:buNone/>
            </a:pPr>
            <a:endParaRPr lang="en-US" altLang="ja-JP"/>
          </a:p>
          <a:p>
            <a:pPr marL="0" indent="0">
              <a:buNone/>
            </a:pPr>
            <a:r>
              <a:rPr lang="en-US" altLang="ja-JP" smtClean="0"/>
              <a:t>body</a:t>
            </a:r>
            <a:r>
              <a:rPr lang="en-US" altLang="ja-JP"/>
              <a:t>{</a:t>
            </a:r>
          </a:p>
          <a:p>
            <a:pPr marL="0" indent="0">
              <a:buNone/>
            </a:pPr>
            <a:r>
              <a:rPr lang="en-US" altLang="ja-JP"/>
              <a:t>	border-style:dashed;</a:t>
            </a:r>
          </a:p>
          <a:p>
            <a:pPr marL="0" indent="0">
              <a:buNone/>
            </a:pPr>
            <a:r>
              <a:rPr lang="en-US" altLang="ja-JP"/>
              <a:t>	border-width:1px;</a:t>
            </a:r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>
                <a:solidFill>
                  <a:srgbClr val="FF0000"/>
                </a:solidFill>
              </a:rPr>
              <a:t>background-color:#888888;</a:t>
            </a:r>
          </a:p>
          <a:p>
            <a:pPr marL="0" indent="0">
              <a:buNone/>
            </a:pPr>
            <a:r>
              <a:rPr lang="en-US" altLang="ja-JP"/>
              <a:t>	}</a:t>
            </a:r>
          </a:p>
          <a:p>
            <a:pPr marL="0" indent="0">
              <a:buNone/>
            </a:pPr>
            <a:r>
              <a:rPr lang="en-US" altLang="ja-JP">
                <a:solidFill>
                  <a:srgbClr val="FF0000"/>
                </a:solidFill>
              </a:rPr>
              <a:t>div#all {</a:t>
            </a:r>
          </a:p>
          <a:p>
            <a:pPr marL="0" indent="0">
              <a:buNone/>
            </a:pPr>
            <a:r>
              <a:rPr lang="en-US" altLang="ja-JP">
                <a:solidFill>
                  <a:srgbClr val="FF0000"/>
                </a:solidFill>
              </a:rPr>
              <a:t>	border-style:dashed;</a:t>
            </a:r>
          </a:p>
          <a:p>
            <a:pPr marL="0" indent="0">
              <a:buNone/>
            </a:pPr>
            <a:r>
              <a:rPr lang="en-US" altLang="ja-JP">
                <a:solidFill>
                  <a:srgbClr val="FF0000"/>
                </a:solidFill>
              </a:rPr>
              <a:t>	border-width:3px;</a:t>
            </a:r>
          </a:p>
          <a:p>
            <a:pPr marL="0" indent="0">
              <a:buNone/>
            </a:pPr>
            <a:r>
              <a:rPr lang="en-US" altLang="ja-JP">
                <a:solidFill>
                  <a:srgbClr val="FF0000"/>
                </a:solidFill>
              </a:rPr>
              <a:t>	background-color:#ffffff;</a:t>
            </a:r>
          </a:p>
          <a:p>
            <a:pPr marL="0" indent="0">
              <a:buNone/>
            </a:pPr>
            <a:r>
              <a:rPr lang="en-US" altLang="ja-JP">
                <a:solidFill>
                  <a:srgbClr val="FF0000"/>
                </a:solidFill>
              </a:rPr>
              <a:t>	width:900px;</a:t>
            </a:r>
          </a:p>
          <a:p>
            <a:pPr marL="0" indent="0">
              <a:buNone/>
            </a:pPr>
            <a:r>
              <a:rPr lang="en-US" altLang="ja-JP">
                <a:solidFill>
                  <a:srgbClr val="FF0000"/>
                </a:solidFill>
              </a:rPr>
              <a:t>	margin-left:auto;</a:t>
            </a:r>
          </a:p>
          <a:p>
            <a:pPr marL="0" indent="0">
              <a:buNone/>
            </a:pPr>
            <a:r>
              <a:rPr lang="en-US" altLang="ja-JP">
                <a:solidFill>
                  <a:srgbClr val="FF0000"/>
                </a:solidFill>
              </a:rPr>
              <a:t>	margin-right:auto;</a:t>
            </a:r>
          </a:p>
          <a:p>
            <a:pPr marL="0" indent="0">
              <a:buNone/>
            </a:pPr>
            <a:r>
              <a:rPr lang="en-US" altLang="ja-JP">
                <a:solidFill>
                  <a:srgbClr val="FF0000"/>
                </a:solidFill>
              </a:rPr>
              <a:t>}</a:t>
            </a:r>
          </a:p>
          <a:p>
            <a:pPr marL="0" indent="0">
              <a:buNone/>
            </a:pP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381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レイアウト</a:t>
            </a:r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530399"/>
            <a:ext cx="5805371" cy="5138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7271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922114"/>
          </a:xfrm>
        </p:spPr>
        <p:txBody>
          <a:bodyPr/>
          <a:lstStyle/>
          <a:p>
            <a:r>
              <a:rPr lang="ja-JP" altLang="en-US"/>
              <a:t>枠</a:t>
            </a:r>
            <a:r>
              <a:rPr lang="ja-JP" altLang="en-US" smtClean="0"/>
              <a:t>線と</a:t>
            </a:r>
            <a:r>
              <a:rPr lang="ja-JP" altLang="en-US"/>
              <a:t>余白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kumimoji="1" lang="ja-JP" altLang="en-US" smtClean="0"/>
              <a:t>枠線をつくる</a:t>
            </a:r>
            <a:r>
              <a:rPr kumimoji="1" lang="en-US" altLang="ja-JP" smtClean="0"/>
              <a:t>CSS</a:t>
            </a:r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 smtClean="0"/>
              <a:t>border-style:	solid;		</a:t>
            </a:r>
            <a:r>
              <a:rPr lang="ja-JP" altLang="en-US" smtClean="0"/>
              <a:t>直線で囲む</a:t>
            </a:r>
            <a:endParaRPr kumimoji="1" lang="en-US" altLang="ja-JP" smtClean="0"/>
          </a:p>
          <a:p>
            <a:pPr marL="0" indent="0">
              <a:buNone/>
            </a:pPr>
            <a:r>
              <a:rPr lang="en-US" altLang="ja-JP" smtClean="0"/>
              <a:t>	border-width:	1px;		</a:t>
            </a:r>
            <a:r>
              <a:rPr lang="ja-JP" altLang="en-US" smtClean="0"/>
              <a:t>線の幅</a:t>
            </a:r>
            <a:endParaRPr lang="en-US" altLang="ja-JP"/>
          </a:p>
          <a:p>
            <a:pPr marL="0" indent="0">
              <a:buNone/>
            </a:pPr>
            <a:endParaRPr kumimoji="1" lang="en-US" altLang="ja-JP" smtClean="0"/>
          </a:p>
          <a:p>
            <a:pPr marL="0" indent="0">
              <a:buNone/>
            </a:pPr>
            <a:r>
              <a:rPr kumimoji="1" lang="ja-JP" altLang="en-US" smtClean="0"/>
              <a:t>線の外に余白をつくる</a:t>
            </a:r>
            <a:r>
              <a:rPr kumimoji="1" lang="en-US" altLang="ja-JP" smtClean="0"/>
              <a:t>CSS</a:t>
            </a:r>
          </a:p>
          <a:p>
            <a:pPr marL="0" indent="0">
              <a:buNone/>
            </a:pPr>
            <a:r>
              <a:rPr kumimoji="1" lang="en-US" altLang="ja-JP" smtClean="0"/>
              <a:t>	margin:	2em 3em 2em 3em;  </a:t>
            </a:r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 smtClean="0"/>
              <a:t>		</a:t>
            </a:r>
            <a:r>
              <a:rPr kumimoji="1" lang="ja-JP" altLang="en-US" smtClean="0"/>
              <a:t>上　　右　　下　　左</a:t>
            </a:r>
            <a:endParaRPr kumimoji="1" lang="en-US" altLang="ja-JP" smtClean="0"/>
          </a:p>
          <a:p>
            <a:pPr marL="0" indent="0">
              <a:buNone/>
            </a:pPr>
            <a:endParaRPr kumimoji="1" lang="en-US" altLang="ja-JP" smtClean="0"/>
          </a:p>
          <a:p>
            <a:pPr marL="0" indent="0">
              <a:buNone/>
            </a:pPr>
            <a:r>
              <a:rPr kumimoji="1" lang="ja-JP" altLang="en-US" smtClean="0"/>
              <a:t>線の内に余白をつくる</a:t>
            </a:r>
            <a:r>
              <a:rPr kumimoji="1" lang="en-US" altLang="ja-JP" smtClean="0"/>
              <a:t>CSS</a:t>
            </a:r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 smtClean="0"/>
              <a:t>padding:	</a:t>
            </a:r>
            <a:r>
              <a:rPr lang="en-US" altLang="ja-JP"/>
              <a:t>2em 3em 2em 3em;  </a:t>
            </a:r>
          </a:p>
          <a:p>
            <a:pPr marL="0" indent="0">
              <a:buNone/>
            </a:pPr>
            <a:r>
              <a:rPr lang="en-US" altLang="ja-JP"/>
              <a:t>			</a:t>
            </a:r>
            <a:r>
              <a:rPr lang="ja-JP" altLang="en-US"/>
              <a:t>上　　右　　下　　左</a:t>
            </a:r>
            <a:endParaRPr lang="en-US" altLang="ja-JP"/>
          </a:p>
          <a:p>
            <a:pPr marL="0" indent="0">
              <a:buNone/>
            </a:pPr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327247" y="3658147"/>
            <a:ext cx="17812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「上」 から始めて</a:t>
            </a:r>
            <a:endParaRPr kumimoji="1" lang="en-US" altLang="ja-JP" smtClean="0"/>
          </a:p>
          <a:p>
            <a:r>
              <a:rPr lang="ja-JP" altLang="en-US"/>
              <a:t>時計回り</a:t>
            </a:r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084168" y="4965188"/>
            <a:ext cx="30718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em</a:t>
            </a:r>
            <a:r>
              <a:rPr kumimoji="1" lang="ja-JP" altLang="en-US" smtClean="0"/>
              <a:t> は余白を文字数で設定</a:t>
            </a:r>
            <a:endParaRPr kumimoji="1" lang="en-US" altLang="ja-JP" smtClean="0"/>
          </a:p>
          <a:p>
            <a:r>
              <a:rPr lang="en-US" altLang="ja-JP" smtClean="0"/>
              <a:t>px </a:t>
            </a:r>
            <a:r>
              <a:rPr lang="ja-JP" altLang="en-US" smtClean="0"/>
              <a:t>は余白をピクセル数で設定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843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枠線をつける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2008" y="1600200"/>
            <a:ext cx="8964488" cy="49971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ja-JP" smtClean="0"/>
              <a:t>&lt;</a:t>
            </a:r>
            <a:r>
              <a:rPr lang="en-US" altLang="ja-JP"/>
              <a:t>style type="text/css"&gt;</a:t>
            </a:r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/>
              <a:t>body </a:t>
            </a:r>
            <a:r>
              <a:rPr lang="en-US" altLang="ja-JP" smtClean="0"/>
              <a:t>{</a:t>
            </a:r>
            <a:endParaRPr lang="en-US" altLang="ja-JP"/>
          </a:p>
          <a:p>
            <a:pPr marL="0" indent="0">
              <a:buNone/>
            </a:pPr>
            <a:r>
              <a:rPr lang="en-US" altLang="ja-JP"/>
              <a:t>		</a:t>
            </a:r>
            <a:r>
              <a:rPr lang="en-US" altLang="ja-JP">
                <a:solidFill>
                  <a:srgbClr val="FF0000"/>
                </a:solidFill>
              </a:rPr>
              <a:t>border-style:solid;</a:t>
            </a:r>
          </a:p>
          <a:p>
            <a:pPr marL="0" indent="0">
              <a:buNone/>
            </a:pPr>
            <a:r>
              <a:rPr lang="en-US" altLang="ja-JP">
                <a:solidFill>
                  <a:srgbClr val="FF0000"/>
                </a:solidFill>
              </a:rPr>
              <a:t>		border-width:1px;</a:t>
            </a:r>
          </a:p>
          <a:p>
            <a:pPr marL="0" indent="0">
              <a:buNone/>
            </a:pPr>
            <a:r>
              <a:rPr lang="en-US" altLang="ja-JP"/>
              <a:t>	}</a:t>
            </a:r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/>
              <a:t>p</a:t>
            </a:r>
            <a:r>
              <a:rPr lang="en-US" altLang="ja-JP" smtClean="0"/>
              <a:t>{</a:t>
            </a:r>
          </a:p>
          <a:p>
            <a:pPr marL="0" indent="0">
              <a:buNone/>
            </a:pPr>
            <a:r>
              <a:rPr lang="en-US" altLang="ja-JP" smtClean="0"/>
              <a:t>		</a:t>
            </a:r>
            <a:r>
              <a:rPr lang="en-US" altLang="ja-JP" smtClean="0">
                <a:solidFill>
                  <a:srgbClr val="FF0000"/>
                </a:solidFill>
              </a:rPr>
              <a:t>border-style:solid</a:t>
            </a:r>
            <a:r>
              <a:rPr lang="en-US" altLang="ja-JP">
                <a:solidFill>
                  <a:srgbClr val="FF0000"/>
                </a:solidFill>
              </a:rPr>
              <a:t>;</a:t>
            </a:r>
          </a:p>
          <a:p>
            <a:pPr marL="0" indent="0">
              <a:buNone/>
            </a:pPr>
            <a:r>
              <a:rPr lang="en-US" altLang="ja-JP">
                <a:solidFill>
                  <a:srgbClr val="FF0000"/>
                </a:solidFill>
              </a:rPr>
              <a:t>		</a:t>
            </a:r>
            <a:r>
              <a:rPr lang="en-US" altLang="ja-JP">
                <a:solidFill>
                  <a:srgbClr val="FF0000"/>
                </a:solidFill>
              </a:rPr>
              <a:t>border-width:1px</a:t>
            </a:r>
            <a:r>
              <a:rPr lang="en-US" altLang="ja-JP" smtClean="0">
                <a:solidFill>
                  <a:srgbClr val="FF0000"/>
                </a:solidFill>
              </a:rPr>
              <a:t>;</a:t>
            </a:r>
            <a:endParaRPr lang="en-US" altLang="ja-JP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 smtClean="0"/>
              <a:t>}</a:t>
            </a:r>
          </a:p>
          <a:p>
            <a:pPr marL="0" indent="0">
              <a:buNone/>
            </a:pPr>
            <a:r>
              <a:rPr lang="en-US" altLang="ja-JP" smtClean="0"/>
              <a:t>	article{</a:t>
            </a:r>
            <a:endParaRPr lang="en-US" altLang="ja-JP"/>
          </a:p>
          <a:p>
            <a:pPr marL="0" indent="0">
              <a:buNone/>
            </a:pPr>
            <a:r>
              <a:rPr lang="en-US" altLang="ja-JP" smtClean="0"/>
              <a:t>		</a:t>
            </a:r>
            <a:r>
              <a:rPr lang="en-US" altLang="ja-JP">
                <a:solidFill>
                  <a:srgbClr val="FF0000"/>
                </a:solidFill>
              </a:rPr>
              <a:t>border-style:solid;</a:t>
            </a:r>
          </a:p>
          <a:p>
            <a:pPr marL="0" indent="0">
              <a:buNone/>
            </a:pPr>
            <a:r>
              <a:rPr lang="en-US" altLang="ja-JP">
                <a:solidFill>
                  <a:srgbClr val="FF0000"/>
                </a:solidFill>
              </a:rPr>
              <a:t>		</a:t>
            </a:r>
            <a:r>
              <a:rPr lang="en-US" altLang="ja-JP">
                <a:solidFill>
                  <a:srgbClr val="FF0000"/>
                </a:solidFill>
              </a:rPr>
              <a:t>border-width:1px</a:t>
            </a:r>
            <a:r>
              <a:rPr lang="en-US" altLang="ja-JP" smtClean="0">
                <a:solidFill>
                  <a:srgbClr val="FF0000"/>
                </a:solidFill>
              </a:rPr>
              <a:t>;</a:t>
            </a:r>
          </a:p>
          <a:p>
            <a:pPr marL="0" indent="0">
              <a:buNone/>
            </a:pPr>
            <a:r>
              <a:rPr lang="en-US" altLang="ja-JP" smtClean="0"/>
              <a:t>	}</a:t>
            </a:r>
            <a:endParaRPr lang="en-US" altLang="ja-JP"/>
          </a:p>
          <a:p>
            <a:pPr marL="0" indent="0">
              <a:buNone/>
            </a:pPr>
            <a:r>
              <a:rPr lang="en-US" altLang="ja-JP" smtClean="0"/>
              <a:t>&lt;/</a:t>
            </a:r>
            <a:r>
              <a:rPr lang="en-US" altLang="ja-JP"/>
              <a:t>style&gt;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8178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枠線の外に余白をつくる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499715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altLang="ja-JP" smtClean="0"/>
              <a:t>&lt;</a:t>
            </a:r>
            <a:r>
              <a:rPr lang="en-US" altLang="ja-JP"/>
              <a:t>style type="text/css"&gt;</a:t>
            </a:r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/>
              <a:t>body </a:t>
            </a:r>
            <a:r>
              <a:rPr lang="en-US" altLang="ja-JP" smtClean="0"/>
              <a:t>{</a:t>
            </a:r>
            <a:endParaRPr lang="en-US" altLang="ja-JP"/>
          </a:p>
          <a:p>
            <a:pPr marL="0" indent="0">
              <a:buNone/>
            </a:pPr>
            <a:r>
              <a:rPr lang="en-US" altLang="ja-JP"/>
              <a:t>		border-style:solid;</a:t>
            </a:r>
          </a:p>
          <a:p>
            <a:pPr marL="0" indent="0">
              <a:buNone/>
            </a:pPr>
            <a:r>
              <a:rPr lang="en-US" altLang="ja-JP"/>
              <a:t>		border-width:1px;</a:t>
            </a:r>
          </a:p>
          <a:p>
            <a:pPr marL="0" indent="0">
              <a:buNone/>
            </a:pPr>
            <a:r>
              <a:rPr lang="en-US" altLang="ja-JP"/>
              <a:t>	}</a:t>
            </a:r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/>
              <a:t>p</a:t>
            </a:r>
            <a:r>
              <a:rPr lang="en-US" altLang="ja-JP" smtClean="0"/>
              <a:t>{</a:t>
            </a:r>
          </a:p>
          <a:p>
            <a:pPr marL="0" indent="0">
              <a:buNone/>
            </a:pPr>
            <a:r>
              <a:rPr lang="en-US" altLang="ja-JP" smtClean="0"/>
              <a:t>		border-style:solid</a:t>
            </a:r>
            <a:r>
              <a:rPr lang="en-US" altLang="ja-JP"/>
              <a:t>;</a:t>
            </a:r>
          </a:p>
          <a:p>
            <a:pPr marL="0" indent="0">
              <a:buNone/>
            </a:pPr>
            <a:r>
              <a:rPr lang="en-US" altLang="ja-JP"/>
              <a:t>		</a:t>
            </a:r>
            <a:r>
              <a:rPr lang="en-US" altLang="ja-JP"/>
              <a:t>border-width:1px</a:t>
            </a:r>
            <a:r>
              <a:rPr lang="en-US" altLang="ja-JP" smtClean="0"/>
              <a:t>;</a:t>
            </a:r>
            <a:endParaRPr lang="en-US" altLang="ja-JP"/>
          </a:p>
          <a:p>
            <a:pPr marL="0" indent="0">
              <a:buNone/>
            </a:pPr>
            <a:r>
              <a:rPr lang="en-US" altLang="ja-JP"/>
              <a:t>		</a:t>
            </a:r>
            <a:r>
              <a:rPr lang="en-US" altLang="ja-JP">
                <a:solidFill>
                  <a:srgbClr val="FF0000"/>
                </a:solidFill>
              </a:rPr>
              <a:t>margin:2em </a:t>
            </a:r>
            <a:r>
              <a:rPr lang="en-US" altLang="ja-JP">
                <a:solidFill>
                  <a:srgbClr val="FF0000"/>
                </a:solidFill>
              </a:rPr>
              <a:t>3em </a:t>
            </a:r>
            <a:r>
              <a:rPr lang="en-US" altLang="ja-JP" smtClean="0">
                <a:solidFill>
                  <a:srgbClr val="FF0000"/>
                </a:solidFill>
              </a:rPr>
              <a:t>2em </a:t>
            </a:r>
            <a:r>
              <a:rPr lang="en-US" altLang="ja-JP">
                <a:solidFill>
                  <a:srgbClr val="FF0000"/>
                </a:solidFill>
              </a:rPr>
              <a:t>3em;</a:t>
            </a:r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 smtClean="0"/>
              <a:t>}</a:t>
            </a:r>
          </a:p>
          <a:p>
            <a:pPr marL="0" indent="0">
              <a:buNone/>
            </a:pPr>
            <a:r>
              <a:rPr lang="en-US" altLang="ja-JP" smtClean="0"/>
              <a:t>	article{</a:t>
            </a:r>
            <a:endParaRPr lang="en-US" altLang="ja-JP"/>
          </a:p>
          <a:p>
            <a:pPr marL="0" indent="0">
              <a:buNone/>
            </a:pPr>
            <a:r>
              <a:rPr lang="en-US" altLang="ja-JP" smtClean="0"/>
              <a:t>		</a:t>
            </a:r>
            <a:r>
              <a:rPr lang="en-US" altLang="ja-JP"/>
              <a:t>border-style:solid;</a:t>
            </a:r>
          </a:p>
          <a:p>
            <a:pPr marL="0" indent="0">
              <a:buNone/>
            </a:pPr>
            <a:r>
              <a:rPr lang="en-US" altLang="ja-JP"/>
              <a:t>		</a:t>
            </a:r>
            <a:r>
              <a:rPr lang="en-US" altLang="ja-JP"/>
              <a:t>border-width:1px</a:t>
            </a:r>
            <a:r>
              <a:rPr lang="en-US" altLang="ja-JP" smtClean="0"/>
              <a:t>;</a:t>
            </a:r>
          </a:p>
          <a:p>
            <a:pPr marL="0" indent="0">
              <a:buNone/>
            </a:pPr>
            <a:r>
              <a:rPr lang="en-US" altLang="ja-JP" smtClean="0"/>
              <a:t>	}</a:t>
            </a:r>
            <a:endParaRPr lang="en-US" altLang="ja-JP"/>
          </a:p>
          <a:p>
            <a:pPr marL="0" indent="0">
              <a:buNone/>
            </a:pPr>
            <a:r>
              <a:rPr lang="en-US" altLang="ja-JP" smtClean="0"/>
              <a:t>&lt;/</a:t>
            </a:r>
            <a:r>
              <a:rPr lang="en-US" altLang="ja-JP"/>
              <a:t>style&gt;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914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枠線の外に余白をつくる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499715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altLang="ja-JP" smtClean="0"/>
              <a:t>&lt;</a:t>
            </a:r>
            <a:r>
              <a:rPr lang="en-US" altLang="ja-JP"/>
              <a:t>style type="text/css"&gt;</a:t>
            </a:r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/>
              <a:t>body </a:t>
            </a:r>
            <a:r>
              <a:rPr lang="en-US" altLang="ja-JP" smtClean="0"/>
              <a:t>{</a:t>
            </a:r>
            <a:endParaRPr lang="en-US" altLang="ja-JP"/>
          </a:p>
          <a:p>
            <a:pPr marL="0" indent="0">
              <a:buNone/>
            </a:pPr>
            <a:r>
              <a:rPr lang="en-US" altLang="ja-JP"/>
              <a:t>		border-style:solid;</a:t>
            </a:r>
          </a:p>
          <a:p>
            <a:pPr marL="0" indent="0">
              <a:buNone/>
            </a:pPr>
            <a:r>
              <a:rPr lang="en-US" altLang="ja-JP"/>
              <a:t>		border-width:1px;</a:t>
            </a:r>
          </a:p>
          <a:p>
            <a:pPr marL="0" indent="0">
              <a:buNone/>
            </a:pPr>
            <a:r>
              <a:rPr lang="en-US" altLang="ja-JP"/>
              <a:t>	}</a:t>
            </a:r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/>
              <a:t>p</a:t>
            </a:r>
            <a:r>
              <a:rPr lang="en-US" altLang="ja-JP" smtClean="0"/>
              <a:t>{</a:t>
            </a:r>
          </a:p>
          <a:p>
            <a:pPr marL="0" indent="0">
              <a:buNone/>
            </a:pPr>
            <a:r>
              <a:rPr lang="en-US" altLang="ja-JP" smtClean="0"/>
              <a:t>		border-style:solid</a:t>
            </a:r>
            <a:r>
              <a:rPr lang="en-US" altLang="ja-JP"/>
              <a:t>;</a:t>
            </a:r>
          </a:p>
          <a:p>
            <a:pPr marL="0" indent="0">
              <a:buNone/>
            </a:pPr>
            <a:r>
              <a:rPr lang="en-US" altLang="ja-JP"/>
              <a:t>		</a:t>
            </a:r>
            <a:r>
              <a:rPr lang="en-US" altLang="ja-JP"/>
              <a:t>border-width:1px</a:t>
            </a:r>
            <a:r>
              <a:rPr lang="en-US" altLang="ja-JP" smtClean="0"/>
              <a:t>;</a:t>
            </a:r>
            <a:endParaRPr lang="en-US" altLang="ja-JP"/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/>
              <a:t>	</a:t>
            </a:r>
            <a:r>
              <a:rPr lang="en-US" altLang="ja-JP" smtClean="0">
                <a:solidFill>
                  <a:srgbClr val="FF0000"/>
                </a:solidFill>
              </a:rPr>
              <a:t>padding:</a:t>
            </a:r>
            <a:r>
              <a:rPr lang="en-US" altLang="ja-JP" smtClean="0"/>
              <a:t>2em </a:t>
            </a:r>
            <a:r>
              <a:rPr lang="en-US" altLang="ja-JP"/>
              <a:t>3em </a:t>
            </a:r>
            <a:r>
              <a:rPr lang="en-US" altLang="ja-JP" smtClean="0"/>
              <a:t>2em </a:t>
            </a:r>
            <a:r>
              <a:rPr lang="en-US" altLang="ja-JP"/>
              <a:t>3em;</a:t>
            </a:r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 smtClean="0"/>
              <a:t>}</a:t>
            </a:r>
          </a:p>
          <a:p>
            <a:pPr marL="0" indent="0">
              <a:buNone/>
            </a:pPr>
            <a:r>
              <a:rPr lang="en-US" altLang="ja-JP" smtClean="0"/>
              <a:t>	article{</a:t>
            </a:r>
            <a:endParaRPr lang="en-US" altLang="ja-JP"/>
          </a:p>
          <a:p>
            <a:pPr marL="0" indent="0">
              <a:buNone/>
            </a:pPr>
            <a:r>
              <a:rPr lang="en-US" altLang="ja-JP" smtClean="0"/>
              <a:t>		</a:t>
            </a:r>
            <a:r>
              <a:rPr lang="en-US" altLang="ja-JP"/>
              <a:t>border-style:solid;</a:t>
            </a:r>
          </a:p>
          <a:p>
            <a:pPr marL="0" indent="0">
              <a:buNone/>
            </a:pPr>
            <a:r>
              <a:rPr lang="en-US" altLang="ja-JP"/>
              <a:t>		</a:t>
            </a:r>
            <a:r>
              <a:rPr lang="en-US" altLang="ja-JP"/>
              <a:t>border-width:1px</a:t>
            </a:r>
            <a:r>
              <a:rPr lang="en-US" altLang="ja-JP" smtClean="0"/>
              <a:t>;</a:t>
            </a:r>
          </a:p>
          <a:p>
            <a:pPr marL="0" indent="0">
              <a:buNone/>
            </a:pPr>
            <a:r>
              <a:rPr lang="en-US" altLang="ja-JP" smtClean="0"/>
              <a:t>	}</a:t>
            </a:r>
            <a:endParaRPr lang="en-US" altLang="ja-JP"/>
          </a:p>
          <a:p>
            <a:pPr marL="0" indent="0">
              <a:buNone/>
            </a:pPr>
            <a:r>
              <a:rPr lang="en-US" altLang="ja-JP" smtClean="0"/>
              <a:t>&lt;/</a:t>
            </a:r>
            <a:r>
              <a:rPr lang="en-US" altLang="ja-JP"/>
              <a:t>style&gt;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108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header</a:t>
            </a:r>
            <a:r>
              <a:rPr kumimoji="1" lang="ja-JP" altLang="en-US" smtClean="0"/>
              <a:t>をつくる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0" y="1340768"/>
            <a:ext cx="4572000" cy="53732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800"/>
              <a:t>&lt;</a:t>
            </a:r>
            <a:r>
              <a:rPr lang="en-US" altLang="ja-JP" sz="1800"/>
              <a:t>body</a:t>
            </a:r>
            <a:r>
              <a:rPr lang="en-US" altLang="ja-JP" sz="1800" smtClean="0"/>
              <a:t>&gt;</a:t>
            </a:r>
          </a:p>
          <a:p>
            <a:pPr marL="0" indent="0">
              <a:buNone/>
            </a:pPr>
            <a:r>
              <a:rPr lang="en-US" altLang="ja-JP" sz="1800"/>
              <a:t>&lt;article&gt;</a:t>
            </a:r>
          </a:p>
          <a:p>
            <a:pPr marL="0" indent="0">
              <a:buNone/>
            </a:pPr>
            <a:r>
              <a:rPr lang="en-US" altLang="ja-JP" sz="1800" smtClean="0">
                <a:solidFill>
                  <a:srgbClr val="FF0000"/>
                </a:solidFill>
              </a:rPr>
              <a:t>&lt;</a:t>
            </a:r>
            <a:r>
              <a:rPr lang="en-US" altLang="ja-JP" sz="1800">
                <a:solidFill>
                  <a:srgbClr val="FF0000"/>
                </a:solidFill>
              </a:rPr>
              <a:t>header</a:t>
            </a:r>
            <a:r>
              <a:rPr lang="en-US" altLang="ja-JP" sz="1800" smtClean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n-US" altLang="ja-JP" sz="1800" smtClean="0">
                <a:solidFill>
                  <a:srgbClr val="FF0000"/>
                </a:solidFill>
              </a:rPr>
              <a:t>	&lt;hgroup&gt;</a:t>
            </a:r>
            <a:endParaRPr lang="en-US" altLang="ja-JP" sz="180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1800"/>
              <a:t>	</a:t>
            </a:r>
            <a:r>
              <a:rPr lang="en-US" altLang="ja-JP" sz="1800">
                <a:solidFill>
                  <a:srgbClr val="FF0000"/>
                </a:solidFill>
              </a:rPr>
              <a:t>&lt;h1&gt; </a:t>
            </a:r>
            <a:r>
              <a:rPr lang="ja-JP" altLang="en-US" sz="1800">
                <a:solidFill>
                  <a:srgbClr val="FF0000"/>
                </a:solidFill>
              </a:rPr>
              <a:t>基礎情報処理 </a:t>
            </a:r>
            <a:r>
              <a:rPr lang="en-US" altLang="ja-JP" sz="1800">
                <a:solidFill>
                  <a:srgbClr val="FF0000"/>
                </a:solidFill>
              </a:rPr>
              <a:t>&lt;/h1&gt;</a:t>
            </a:r>
          </a:p>
          <a:p>
            <a:pPr marL="0" indent="0">
              <a:buNone/>
            </a:pPr>
            <a:r>
              <a:rPr lang="en-US" altLang="ja-JP" sz="1800">
                <a:solidFill>
                  <a:srgbClr val="FF0000"/>
                </a:solidFill>
              </a:rPr>
              <a:t>	&lt;h2&gt; </a:t>
            </a:r>
            <a:r>
              <a:rPr lang="ja-JP" altLang="en-US" sz="1800">
                <a:solidFill>
                  <a:srgbClr val="FF0000"/>
                </a:solidFill>
              </a:rPr>
              <a:t>慶應義塾大学文学部</a:t>
            </a:r>
            <a:r>
              <a:rPr lang="en-US" altLang="ja-JP" sz="1800">
                <a:solidFill>
                  <a:srgbClr val="FF0000"/>
                </a:solidFill>
              </a:rPr>
              <a:t>&lt;/h2&gt;</a:t>
            </a:r>
          </a:p>
          <a:p>
            <a:pPr marL="0" indent="0">
              <a:buNone/>
            </a:pPr>
            <a:r>
              <a:rPr lang="en-US" altLang="ja-JP" sz="1800">
                <a:solidFill>
                  <a:srgbClr val="FF0000"/>
                </a:solidFill>
              </a:rPr>
              <a:t>	</a:t>
            </a:r>
            <a:r>
              <a:rPr lang="en-US" altLang="ja-JP" sz="1800" smtClean="0">
                <a:solidFill>
                  <a:srgbClr val="FF0000"/>
                </a:solidFill>
              </a:rPr>
              <a:t>&lt;/hgroup&gt;</a:t>
            </a:r>
          </a:p>
          <a:p>
            <a:pPr marL="0" indent="0">
              <a:buNone/>
            </a:pPr>
            <a:endParaRPr lang="en-US" altLang="ja-JP" sz="180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1800">
                <a:solidFill>
                  <a:srgbClr val="FF0000"/>
                </a:solidFill>
              </a:rPr>
              <a:t>	&lt;nav&gt;</a:t>
            </a:r>
          </a:p>
          <a:p>
            <a:pPr marL="0" indent="0">
              <a:buNone/>
            </a:pPr>
            <a:r>
              <a:rPr lang="en-US" altLang="ja-JP" sz="1800">
                <a:solidFill>
                  <a:srgbClr val="FF0000"/>
                </a:solidFill>
              </a:rPr>
              <a:t>	&lt;a href="1.html"&gt;</a:t>
            </a:r>
            <a:r>
              <a:rPr lang="ja-JP" altLang="en-US" sz="1800">
                <a:solidFill>
                  <a:srgbClr val="FF0000"/>
                </a:solidFill>
              </a:rPr>
              <a:t>第１回</a:t>
            </a:r>
            <a:r>
              <a:rPr lang="en-US" altLang="ja-JP" sz="1800">
                <a:solidFill>
                  <a:srgbClr val="FF0000"/>
                </a:solidFill>
              </a:rPr>
              <a:t>&lt;/a&gt;</a:t>
            </a:r>
          </a:p>
          <a:p>
            <a:pPr marL="0" indent="0">
              <a:buNone/>
            </a:pPr>
            <a:r>
              <a:rPr lang="en-US" altLang="ja-JP" sz="1800">
                <a:solidFill>
                  <a:srgbClr val="FF0000"/>
                </a:solidFill>
              </a:rPr>
              <a:t>	&lt;a href="2.html"&gt;</a:t>
            </a:r>
            <a:r>
              <a:rPr lang="ja-JP" altLang="en-US" sz="1800">
                <a:solidFill>
                  <a:srgbClr val="FF0000"/>
                </a:solidFill>
              </a:rPr>
              <a:t>第２回</a:t>
            </a:r>
            <a:r>
              <a:rPr lang="en-US" altLang="ja-JP" sz="1800">
                <a:solidFill>
                  <a:srgbClr val="FF0000"/>
                </a:solidFill>
              </a:rPr>
              <a:t>&lt;/a&gt;</a:t>
            </a:r>
          </a:p>
          <a:p>
            <a:pPr marL="0" indent="0">
              <a:buNone/>
            </a:pPr>
            <a:r>
              <a:rPr lang="en-US" altLang="ja-JP" sz="1800">
                <a:solidFill>
                  <a:srgbClr val="FF0000"/>
                </a:solidFill>
              </a:rPr>
              <a:t>	&lt;a href="3.html"&gt;</a:t>
            </a:r>
            <a:r>
              <a:rPr lang="ja-JP" altLang="en-US" sz="1800">
                <a:solidFill>
                  <a:srgbClr val="FF0000"/>
                </a:solidFill>
              </a:rPr>
              <a:t>第３回</a:t>
            </a:r>
            <a:r>
              <a:rPr lang="en-US" altLang="ja-JP" sz="1800">
                <a:solidFill>
                  <a:srgbClr val="FF0000"/>
                </a:solidFill>
              </a:rPr>
              <a:t>&lt;/a&gt;</a:t>
            </a:r>
          </a:p>
          <a:p>
            <a:pPr marL="0" indent="0">
              <a:buNone/>
            </a:pPr>
            <a:r>
              <a:rPr lang="en-US" altLang="ja-JP" sz="1800">
                <a:solidFill>
                  <a:srgbClr val="FF0000"/>
                </a:solidFill>
              </a:rPr>
              <a:t>	&lt;/nav&gt;</a:t>
            </a:r>
          </a:p>
          <a:p>
            <a:pPr marL="0" indent="0">
              <a:buNone/>
            </a:pPr>
            <a:r>
              <a:rPr lang="en-US" altLang="ja-JP" sz="1800" smtClean="0">
                <a:solidFill>
                  <a:srgbClr val="FF0000"/>
                </a:solidFill>
              </a:rPr>
              <a:t>&lt;/</a:t>
            </a:r>
            <a:r>
              <a:rPr lang="en-US" altLang="ja-JP" sz="1800">
                <a:solidFill>
                  <a:srgbClr val="FF0000"/>
                </a:solidFill>
              </a:rPr>
              <a:t>header</a:t>
            </a:r>
            <a:r>
              <a:rPr lang="en-US" altLang="ja-JP" sz="1800" smtClean="0">
                <a:solidFill>
                  <a:srgbClr val="FF0000"/>
                </a:solidFill>
              </a:rPr>
              <a:t>&gt;</a:t>
            </a:r>
            <a:endParaRPr lang="en-US" altLang="ja-JP" sz="1800">
              <a:solidFill>
                <a:srgbClr val="FF0000"/>
              </a:solidFill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0691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altLang="ja-JP" smtClean="0"/>
              <a:t>header</a:t>
            </a:r>
            <a:r>
              <a:rPr lang="en-US" altLang="ja-JP"/>
              <a:t>{</a:t>
            </a:r>
          </a:p>
          <a:p>
            <a:pPr marL="0" indent="0">
              <a:buNone/>
            </a:pPr>
            <a:r>
              <a:rPr lang="en-US" altLang="ja-JP" smtClean="0"/>
              <a:t>	background-color:red</a:t>
            </a:r>
            <a:r>
              <a:rPr lang="en-US" altLang="ja-JP"/>
              <a:t>;</a:t>
            </a:r>
          </a:p>
          <a:p>
            <a:pPr marL="0" indent="0">
              <a:buNone/>
            </a:pPr>
            <a:r>
              <a:rPr lang="en-US" altLang="ja-JP" smtClean="0"/>
              <a:t>	}</a:t>
            </a:r>
            <a:endParaRPr lang="en-US" altLang="ja-JP"/>
          </a:p>
          <a:p>
            <a:pPr marL="0" indent="0">
              <a:buNone/>
            </a:pPr>
            <a:r>
              <a:rPr lang="en-US" altLang="ja-JP" smtClean="0"/>
              <a:t>header </a:t>
            </a:r>
            <a:r>
              <a:rPr lang="en-US" altLang="ja-JP"/>
              <a:t>h1{</a:t>
            </a:r>
          </a:p>
          <a:p>
            <a:pPr marL="0" indent="0">
              <a:buNone/>
            </a:pPr>
            <a:r>
              <a:rPr lang="en-US" altLang="ja-JP"/>
              <a:t>	color:white;</a:t>
            </a:r>
          </a:p>
          <a:p>
            <a:pPr marL="0" indent="0">
              <a:buNone/>
            </a:pPr>
            <a:r>
              <a:rPr lang="en-US" altLang="ja-JP"/>
              <a:t>	padding:1em 0em 0em 1em;</a:t>
            </a:r>
          </a:p>
          <a:p>
            <a:pPr marL="0" indent="0">
              <a:buNone/>
            </a:pPr>
            <a:r>
              <a:rPr lang="en-US" altLang="ja-JP" smtClean="0"/>
              <a:t>	}</a:t>
            </a:r>
            <a:endParaRPr lang="en-US" altLang="ja-JP"/>
          </a:p>
          <a:p>
            <a:pPr marL="0" indent="0">
              <a:buNone/>
            </a:pPr>
            <a:r>
              <a:rPr lang="en-US" altLang="ja-JP" smtClean="0"/>
              <a:t>header </a:t>
            </a:r>
            <a:r>
              <a:rPr lang="en-US" altLang="ja-JP"/>
              <a:t>h2</a:t>
            </a:r>
            <a:r>
              <a:rPr lang="en-US" altLang="ja-JP" smtClean="0"/>
              <a:t>{</a:t>
            </a:r>
          </a:p>
          <a:p>
            <a:pPr marL="0" indent="0">
              <a:buNone/>
            </a:pPr>
            <a:r>
              <a:rPr lang="en-US" altLang="ja-JP" smtClean="0"/>
              <a:t>	padding:0em 0em 0em 2em;</a:t>
            </a:r>
          </a:p>
          <a:p>
            <a:pPr marL="0" indent="0">
              <a:buNone/>
            </a:pPr>
            <a:r>
              <a:rPr lang="en-US" altLang="ja-JP" smtClean="0"/>
              <a:t>	}</a:t>
            </a:r>
            <a:endParaRPr lang="en-US" altLang="ja-JP"/>
          </a:p>
          <a:p>
            <a:pPr marL="0" indent="0">
              <a:buNone/>
            </a:pPr>
            <a:r>
              <a:rPr lang="en-US" altLang="ja-JP" smtClean="0"/>
              <a:t>header </a:t>
            </a:r>
            <a:r>
              <a:rPr lang="en-US" altLang="ja-JP"/>
              <a:t>nav{</a:t>
            </a:r>
          </a:p>
          <a:p>
            <a:pPr marL="0" indent="0">
              <a:buNone/>
            </a:pPr>
            <a:r>
              <a:rPr lang="en-US" altLang="ja-JP" smtClean="0"/>
              <a:t>	background-color:yellow</a:t>
            </a:r>
            <a:r>
              <a:rPr lang="en-US" altLang="ja-JP"/>
              <a:t>;</a:t>
            </a:r>
          </a:p>
          <a:p>
            <a:pPr marL="0" indent="0">
              <a:buNone/>
            </a:pPr>
            <a:r>
              <a:rPr lang="en-US" altLang="ja-JP" smtClean="0"/>
              <a:t>	text-align:right</a:t>
            </a:r>
            <a:r>
              <a:rPr lang="en-US" altLang="ja-JP"/>
              <a:t>;</a:t>
            </a:r>
          </a:p>
          <a:p>
            <a:pPr marL="0" indent="0">
              <a:buNone/>
            </a:pPr>
            <a:r>
              <a:rPr lang="en-US" altLang="ja-JP" smtClean="0"/>
              <a:t>	}</a:t>
            </a:r>
            <a:endParaRPr lang="en-US" altLang="ja-JP"/>
          </a:p>
          <a:p>
            <a:pPr marL="0" indent="0">
              <a:buNone/>
            </a:pPr>
            <a:r>
              <a:rPr lang="en-US" altLang="ja-JP" smtClean="0"/>
              <a:t>header </a:t>
            </a:r>
            <a:r>
              <a:rPr lang="en-US" altLang="ja-JP"/>
              <a:t>nav a{</a:t>
            </a:r>
          </a:p>
          <a:p>
            <a:pPr marL="0" indent="0">
              <a:buNone/>
            </a:pPr>
            <a:r>
              <a:rPr lang="en-US" altLang="ja-JP"/>
              <a:t>	padding:0 1em 0em 1em;</a:t>
            </a:r>
          </a:p>
          <a:p>
            <a:pPr marL="0" indent="0">
              <a:buNone/>
            </a:pPr>
            <a:r>
              <a:rPr lang="en-US" altLang="ja-JP"/>
              <a:t>	border-style:solid;</a:t>
            </a:r>
          </a:p>
          <a:p>
            <a:pPr marL="0" indent="0">
              <a:buNone/>
            </a:pPr>
            <a:r>
              <a:rPr lang="en-US" altLang="ja-JP" smtClean="0"/>
              <a:t>	}</a:t>
            </a:r>
            <a:endParaRPr lang="en-US" altLang="ja-JP"/>
          </a:p>
          <a:p>
            <a:pPr marL="0" indent="0">
              <a:buNone/>
            </a:pP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37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>
            <a:noAutofit/>
          </a:bodyPr>
          <a:lstStyle/>
          <a:p>
            <a:r>
              <a:rPr kumimoji="1" lang="ja-JP" altLang="en-US" sz="3200" smtClean="0"/>
              <a:t>移動させる単位を作る</a:t>
            </a:r>
            <a:r>
              <a:rPr kumimoji="1" lang="en-US" altLang="ja-JP" sz="3200" smtClean="0"/>
              <a:t/>
            </a:r>
            <a:br>
              <a:rPr kumimoji="1" lang="en-US" altLang="ja-JP" sz="3200" smtClean="0"/>
            </a:br>
            <a:r>
              <a:rPr kumimoji="1" lang="ja-JP" altLang="en-US" sz="3200" smtClean="0"/>
              <a:t>本文を</a:t>
            </a:r>
            <a:r>
              <a:rPr kumimoji="1" lang="en-US" altLang="ja-JP" sz="3200" smtClean="0"/>
              <a:t>section </a:t>
            </a:r>
            <a:r>
              <a:rPr kumimoji="1" lang="ja-JP" altLang="en-US" sz="3200" smtClean="0"/>
              <a:t>と </a:t>
            </a:r>
            <a:r>
              <a:rPr kumimoji="1" lang="en-US" altLang="ja-JP" sz="3200" smtClean="0"/>
              <a:t>aside</a:t>
            </a:r>
            <a:r>
              <a:rPr kumimoji="1" lang="ja-JP" altLang="en-US" sz="3200" smtClean="0"/>
              <a:t> に分ける</a:t>
            </a:r>
            <a:endParaRPr kumimoji="1" lang="ja-JP" altLang="en-US" sz="320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0" y="1484784"/>
            <a:ext cx="4495800" cy="537321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altLang="ja-JP" smtClean="0"/>
              <a:t>&lt;</a:t>
            </a:r>
            <a:r>
              <a:rPr lang="en-US" altLang="ja-JP"/>
              <a:t>article&gt;</a:t>
            </a:r>
          </a:p>
          <a:p>
            <a:pPr marL="0" indent="0">
              <a:buNone/>
            </a:pPr>
            <a:r>
              <a:rPr lang="en-US" altLang="ja-JP" smtClean="0"/>
              <a:t>&lt;</a:t>
            </a:r>
            <a:r>
              <a:rPr lang="en-US" altLang="ja-JP"/>
              <a:t>header&gt;</a:t>
            </a:r>
          </a:p>
          <a:p>
            <a:pPr marL="0" indent="0">
              <a:buNone/>
            </a:pPr>
            <a:endParaRPr lang="en-US" altLang="ja-JP"/>
          </a:p>
          <a:p>
            <a:pPr marL="0" indent="0">
              <a:buNone/>
            </a:pPr>
            <a:r>
              <a:rPr lang="en-US" altLang="ja-JP" smtClean="0"/>
              <a:t>&lt;/</a:t>
            </a:r>
            <a:r>
              <a:rPr lang="en-US" altLang="ja-JP"/>
              <a:t>header&gt;</a:t>
            </a:r>
          </a:p>
          <a:p>
            <a:pPr marL="0" indent="0">
              <a:buNone/>
            </a:pPr>
            <a:r>
              <a:rPr lang="en-US" altLang="ja-JP" smtClean="0">
                <a:solidFill>
                  <a:srgbClr val="FF0000"/>
                </a:solidFill>
              </a:rPr>
              <a:t>&lt;</a:t>
            </a:r>
            <a:r>
              <a:rPr lang="en-US" altLang="ja-JP">
                <a:solidFill>
                  <a:srgbClr val="FF0000"/>
                </a:solidFill>
              </a:rPr>
              <a:t>section&gt;</a:t>
            </a:r>
          </a:p>
          <a:p>
            <a:pPr marL="0" indent="0">
              <a:buNone/>
            </a:pPr>
            <a:r>
              <a:rPr lang="en-US" altLang="ja-JP" smtClean="0">
                <a:solidFill>
                  <a:srgbClr val="FF0000"/>
                </a:solidFill>
              </a:rPr>
              <a:t>	</a:t>
            </a:r>
            <a:r>
              <a:rPr lang="en-US" altLang="ja-JP" smtClean="0"/>
              <a:t>&lt;</a:t>
            </a:r>
            <a:r>
              <a:rPr lang="en-US" altLang="ja-JP"/>
              <a:t>p </a:t>
            </a:r>
            <a:r>
              <a:rPr lang="en-US" altLang="ja-JP">
                <a:solidFill>
                  <a:srgbClr val="FF0000"/>
                </a:solidFill>
              </a:rPr>
              <a:t>id="</a:t>
            </a:r>
            <a:r>
              <a:rPr lang="en-US" altLang="ja-JP">
                <a:solidFill>
                  <a:srgbClr val="FF0000"/>
                </a:solidFill>
              </a:rPr>
              <a:t>p1</a:t>
            </a:r>
            <a:r>
              <a:rPr lang="en-US" altLang="ja-JP" smtClean="0">
                <a:solidFill>
                  <a:srgbClr val="FF0000"/>
                </a:solidFill>
              </a:rPr>
              <a:t>"</a:t>
            </a:r>
            <a:r>
              <a:rPr lang="en-US" altLang="ja-JP" smtClean="0"/>
              <a:t>&gt;</a:t>
            </a:r>
          </a:p>
          <a:p>
            <a:pPr marL="1255713" lvl="1" indent="0">
              <a:buNone/>
            </a:pPr>
            <a:r>
              <a:rPr lang="ja-JP" altLang="en-US" smtClean="0"/>
              <a:t>ローカル</a:t>
            </a:r>
            <a:r>
              <a:rPr lang="ja-JP" altLang="en-US"/>
              <a:t>の</a:t>
            </a:r>
            <a:r>
              <a:rPr lang="en-US" altLang="ja-JP"/>
              <a:t>html</a:t>
            </a:r>
            <a:r>
              <a:rPr lang="ja-JP" altLang="en-US"/>
              <a:t>ファイルの内容</a:t>
            </a:r>
            <a:r>
              <a:rPr lang="ja-JP" altLang="en-US"/>
              <a:t>変更</a:t>
            </a:r>
            <a:r>
              <a:rPr lang="ja-JP" altLang="en-US" smtClean="0"/>
              <a:t>。まだ</a:t>
            </a:r>
            <a:r>
              <a:rPr lang="ja-JP" altLang="en-US"/>
              <a:t>ブラウザにはアップしません</a:t>
            </a:r>
            <a:r>
              <a:rPr lang="ja-JP" altLang="en-US"/>
              <a:t>。 </a:t>
            </a:r>
            <a:endParaRPr lang="en-US" altLang="ja-JP" smtClean="0"/>
          </a:p>
          <a:p>
            <a:pPr marL="0" indent="0">
              <a:buNone/>
            </a:pPr>
            <a:r>
              <a:rPr lang="en-US" altLang="ja-JP" smtClean="0">
                <a:solidFill>
                  <a:srgbClr val="FF0000"/>
                </a:solidFill>
              </a:rPr>
              <a:t>	</a:t>
            </a:r>
            <a:r>
              <a:rPr lang="en-US" altLang="ja-JP" smtClean="0"/>
              <a:t>&lt;/</a:t>
            </a:r>
            <a:r>
              <a:rPr lang="en-US" altLang="ja-JP"/>
              <a:t>p&gt;</a:t>
            </a:r>
          </a:p>
          <a:p>
            <a:pPr marL="0" indent="0">
              <a:buNone/>
            </a:pPr>
            <a:r>
              <a:rPr lang="en-US" altLang="ja-JP" smtClean="0">
                <a:solidFill>
                  <a:srgbClr val="FF0000"/>
                </a:solidFill>
              </a:rPr>
              <a:t>&lt;/</a:t>
            </a:r>
            <a:r>
              <a:rPr lang="en-US" altLang="ja-JP">
                <a:solidFill>
                  <a:srgbClr val="FF0000"/>
                </a:solidFill>
              </a:rPr>
              <a:t>section&gt;</a:t>
            </a:r>
          </a:p>
          <a:p>
            <a:pPr marL="0" indent="0">
              <a:buNone/>
            </a:pPr>
            <a:endParaRPr lang="en-US" altLang="ja-JP" smtClean="0"/>
          </a:p>
          <a:p>
            <a:pPr marL="0" indent="0">
              <a:buNone/>
            </a:pPr>
            <a:r>
              <a:rPr lang="en-US" altLang="ja-JP" smtClean="0">
                <a:solidFill>
                  <a:srgbClr val="FF0000"/>
                </a:solidFill>
              </a:rPr>
              <a:t>&lt;</a:t>
            </a:r>
            <a:r>
              <a:rPr lang="en-US" altLang="ja-JP">
                <a:solidFill>
                  <a:srgbClr val="FF0000"/>
                </a:solidFill>
              </a:rPr>
              <a:t>div id="hello"&gt;</a:t>
            </a:r>
          </a:p>
          <a:p>
            <a:pPr marL="0" indent="0">
              <a:buNone/>
            </a:pPr>
            <a:r>
              <a:rPr lang="en-US" altLang="ja-JP" smtClean="0">
                <a:solidFill>
                  <a:srgbClr val="FF0000"/>
                </a:solidFill>
              </a:rPr>
              <a:t>	&lt;</a:t>
            </a:r>
            <a:r>
              <a:rPr lang="en-US" altLang="ja-JP">
                <a:solidFill>
                  <a:srgbClr val="FF0000"/>
                </a:solidFill>
              </a:rPr>
              <a:t>aside&gt;</a:t>
            </a:r>
          </a:p>
          <a:p>
            <a:pPr marL="0" indent="0">
              <a:buNone/>
            </a:pPr>
            <a:r>
              <a:rPr lang="en-US" altLang="ja-JP" smtClean="0">
                <a:solidFill>
                  <a:srgbClr val="FF0000"/>
                </a:solidFill>
              </a:rPr>
              <a:t>	&lt;</a:t>
            </a:r>
            <a:r>
              <a:rPr lang="en-US" altLang="ja-JP">
                <a:solidFill>
                  <a:srgbClr val="FF0000"/>
                </a:solidFill>
              </a:rPr>
              <a:t>h1&gt;</a:t>
            </a:r>
            <a:r>
              <a:rPr lang="ja-JP" altLang="en-US">
                <a:solidFill>
                  <a:srgbClr val="FF0000"/>
                </a:solidFill>
              </a:rPr>
              <a:t>移動練習</a:t>
            </a:r>
            <a:r>
              <a:rPr lang="en-US" altLang="ja-JP">
                <a:solidFill>
                  <a:srgbClr val="FF0000"/>
                </a:solidFill>
              </a:rPr>
              <a:t>&lt;/h1&gt;</a:t>
            </a:r>
          </a:p>
          <a:p>
            <a:pPr marL="0" indent="0">
              <a:buNone/>
            </a:pPr>
            <a:r>
              <a:rPr lang="en-US" altLang="ja-JP" smtClean="0"/>
              <a:t>	&lt;</a:t>
            </a:r>
            <a:r>
              <a:rPr lang="en-US" altLang="ja-JP"/>
              <a:t>p</a:t>
            </a:r>
            <a:r>
              <a:rPr lang="en-US" altLang="ja-JP">
                <a:solidFill>
                  <a:srgbClr val="FF0000"/>
                </a:solidFill>
              </a:rPr>
              <a:t> id="</a:t>
            </a:r>
            <a:r>
              <a:rPr lang="en-US" altLang="ja-JP">
                <a:solidFill>
                  <a:srgbClr val="FF0000"/>
                </a:solidFill>
              </a:rPr>
              <a:t>p2</a:t>
            </a:r>
            <a:r>
              <a:rPr lang="en-US" altLang="ja-JP" smtClean="0">
                <a:solidFill>
                  <a:srgbClr val="FF0000"/>
                </a:solidFill>
              </a:rPr>
              <a:t>"</a:t>
            </a:r>
            <a:r>
              <a:rPr lang="en-US" altLang="ja-JP" smtClean="0"/>
              <a:t>&gt;</a:t>
            </a:r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 smtClean="0"/>
              <a:t>	Hello</a:t>
            </a:r>
            <a:r>
              <a:rPr lang="en-US" altLang="ja-JP"/>
              <a:t>! World</a:t>
            </a:r>
            <a:r>
              <a:rPr lang="ja-JP" altLang="en-US"/>
              <a:t>！</a:t>
            </a:r>
            <a:r>
              <a:rPr lang="ja-JP" altLang="en-US" smtClean="0"/>
              <a:t>！</a:t>
            </a:r>
            <a:r>
              <a:rPr lang="en-US" altLang="ja-JP"/>
              <a:t>	</a:t>
            </a:r>
            <a:r>
              <a:rPr lang="en-US" altLang="ja-JP" smtClean="0"/>
              <a:t>&lt;/p&gt;</a:t>
            </a:r>
            <a:endParaRPr lang="en-US" altLang="ja-JP"/>
          </a:p>
          <a:p>
            <a:pPr marL="0" indent="0">
              <a:buNone/>
            </a:pPr>
            <a:r>
              <a:rPr lang="en-US" altLang="ja-JP" smtClean="0"/>
              <a:t>	</a:t>
            </a:r>
            <a:r>
              <a:rPr lang="en-US" altLang="ja-JP" smtClean="0">
                <a:solidFill>
                  <a:srgbClr val="FF0000"/>
                </a:solidFill>
              </a:rPr>
              <a:t>&lt;/</a:t>
            </a:r>
            <a:r>
              <a:rPr lang="en-US" altLang="ja-JP">
                <a:solidFill>
                  <a:srgbClr val="FF0000"/>
                </a:solidFill>
              </a:rPr>
              <a:t>aside&gt;</a:t>
            </a:r>
          </a:p>
          <a:p>
            <a:pPr marL="0" indent="0">
              <a:buNone/>
            </a:pPr>
            <a:r>
              <a:rPr lang="en-US" altLang="ja-JP" smtClean="0">
                <a:solidFill>
                  <a:srgbClr val="FF0000"/>
                </a:solidFill>
              </a:rPr>
              <a:t>&lt;/</a:t>
            </a:r>
            <a:r>
              <a:rPr lang="en-US" altLang="ja-JP">
                <a:solidFill>
                  <a:srgbClr val="FF0000"/>
                </a:solidFill>
              </a:rPr>
              <a:t>div&gt;</a:t>
            </a:r>
          </a:p>
          <a:p>
            <a:pPr marL="0" indent="0">
              <a:buNone/>
            </a:pPr>
            <a:r>
              <a:rPr lang="en-US" altLang="ja-JP" smtClean="0"/>
              <a:t>&lt;/</a:t>
            </a:r>
            <a:r>
              <a:rPr lang="en-US" altLang="ja-JP"/>
              <a:t>article&gt;</a:t>
            </a:r>
          </a:p>
          <a:p>
            <a:pPr marL="0" indent="0">
              <a:buNone/>
            </a:pPr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316288" cy="583264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t-BR" altLang="ja-JP" smtClean="0"/>
              <a:t>/* p </a:t>
            </a:r>
            <a:r>
              <a:rPr lang="ja-JP" altLang="en-US" smtClean="0"/>
              <a:t>は </a:t>
            </a:r>
            <a:r>
              <a:rPr lang="en-US" altLang="ja-JP" smtClean="0"/>
              <a:t>p#p1</a:t>
            </a:r>
            <a:r>
              <a:rPr lang="ja-JP" altLang="en-US" smtClean="0"/>
              <a:t> へ変更する</a:t>
            </a:r>
            <a:r>
              <a:rPr lang="pt-BR" altLang="ja-JP" smtClean="0"/>
              <a:t>*/</a:t>
            </a:r>
          </a:p>
          <a:p>
            <a:pPr marL="0" indent="0">
              <a:buNone/>
            </a:pPr>
            <a:r>
              <a:rPr lang="pt-BR" altLang="ja-JP" smtClean="0"/>
              <a:t>p#p1{</a:t>
            </a:r>
            <a:r>
              <a:rPr lang="ja-JP" altLang="en-US" smtClean="0"/>
              <a:t>　</a:t>
            </a:r>
            <a:endParaRPr lang="pt-BR" altLang="ja-JP"/>
          </a:p>
          <a:p>
            <a:pPr marL="0" indent="0">
              <a:buNone/>
            </a:pPr>
            <a:r>
              <a:rPr lang="pt-BR" altLang="ja-JP"/>
              <a:t>	margin:2em 3em 2em 3em;</a:t>
            </a:r>
          </a:p>
          <a:p>
            <a:pPr marL="0" indent="0">
              <a:buNone/>
            </a:pPr>
            <a:r>
              <a:rPr lang="pt-BR" altLang="ja-JP" smtClean="0"/>
              <a:t>	}</a:t>
            </a:r>
          </a:p>
          <a:p>
            <a:pPr marL="0" indent="0">
              <a:buNone/>
            </a:pPr>
            <a:r>
              <a:rPr lang="en-US" altLang="ja-JP" smtClean="0"/>
              <a:t>div#hello </a:t>
            </a:r>
            <a:r>
              <a:rPr lang="en-US" altLang="ja-JP"/>
              <a:t>{</a:t>
            </a:r>
          </a:p>
          <a:p>
            <a:pPr marL="0" indent="0">
              <a:buNone/>
            </a:pPr>
            <a:r>
              <a:rPr lang="en-US" altLang="ja-JP"/>
              <a:t>	border-style:solid;</a:t>
            </a:r>
          </a:p>
          <a:p>
            <a:pPr marL="0" indent="0">
              <a:buNone/>
            </a:pPr>
            <a:r>
              <a:rPr lang="en-US" altLang="ja-JP"/>
              <a:t>	border-width:2px;</a:t>
            </a:r>
          </a:p>
          <a:p>
            <a:pPr marL="0" indent="0">
              <a:buNone/>
            </a:pPr>
            <a:r>
              <a:rPr lang="en-US" altLang="ja-JP"/>
              <a:t>	border-color:#</a:t>
            </a:r>
            <a:r>
              <a:rPr lang="en-US" altLang="ja-JP"/>
              <a:t>ff00ff</a:t>
            </a:r>
            <a:r>
              <a:rPr lang="en-US" altLang="ja-JP" smtClean="0"/>
              <a:t>;</a:t>
            </a:r>
          </a:p>
          <a:p>
            <a:pPr marL="0" indent="0">
              <a:buNone/>
            </a:pPr>
            <a:r>
              <a:rPr lang="en-US" altLang="ja-JP" smtClean="0"/>
              <a:t>	border-radius:15px </a:t>
            </a:r>
            <a:r>
              <a:rPr lang="en-US" altLang="ja-JP"/>
              <a:t>15px 15px 15px;</a:t>
            </a:r>
          </a:p>
          <a:p>
            <a:pPr marL="0" indent="0">
              <a:buNone/>
            </a:pPr>
            <a:r>
              <a:rPr lang="en-US" altLang="ja-JP"/>
              <a:t>	width:10em;</a:t>
            </a:r>
          </a:p>
          <a:p>
            <a:pPr marL="0" indent="0">
              <a:buNone/>
            </a:pPr>
            <a:r>
              <a:rPr lang="en-US" altLang="ja-JP" smtClean="0"/>
              <a:t>	}</a:t>
            </a:r>
            <a:endParaRPr lang="en-US" altLang="ja-JP"/>
          </a:p>
          <a:p>
            <a:pPr marL="0" indent="0">
              <a:buNone/>
            </a:pPr>
            <a:r>
              <a:rPr lang="en-US" altLang="ja-JP" smtClean="0"/>
              <a:t>div#hello </a:t>
            </a:r>
            <a:r>
              <a:rPr lang="en-US" altLang="ja-JP"/>
              <a:t>h1{</a:t>
            </a:r>
          </a:p>
          <a:p>
            <a:pPr marL="0" indent="0">
              <a:buNone/>
            </a:pPr>
            <a:r>
              <a:rPr lang="en-US" altLang="ja-JP"/>
              <a:t>	margin: 0 0 0 0;</a:t>
            </a:r>
          </a:p>
          <a:p>
            <a:pPr marL="0" indent="0">
              <a:buNone/>
            </a:pPr>
            <a:r>
              <a:rPr lang="en-US" altLang="ja-JP"/>
              <a:t>	padding</a:t>
            </a:r>
            <a:r>
              <a:rPr lang="en-US" altLang="ja-JP"/>
              <a:t>: </a:t>
            </a:r>
            <a:r>
              <a:rPr lang="en-US" altLang="ja-JP" smtClean="0"/>
              <a:t> 0  0.5em</a:t>
            </a:r>
            <a:r>
              <a:rPr lang="en-US" altLang="ja-JP"/>
              <a:t>;</a:t>
            </a:r>
          </a:p>
          <a:p>
            <a:pPr marL="0" indent="0">
              <a:buNone/>
            </a:pPr>
            <a:r>
              <a:rPr lang="en-US" altLang="ja-JP"/>
              <a:t>	background-color: #</a:t>
            </a:r>
            <a:r>
              <a:rPr lang="en-US" altLang="ja-JP"/>
              <a:t>ff00ff</a:t>
            </a:r>
            <a:r>
              <a:rPr lang="en-US" altLang="ja-JP" smtClean="0"/>
              <a:t>;</a:t>
            </a:r>
          </a:p>
          <a:p>
            <a:pPr marL="0" indent="0">
              <a:buNone/>
            </a:pPr>
            <a:r>
              <a:rPr lang="en-US" altLang="ja-JP" smtClean="0"/>
              <a:t>	border-radius:15px </a:t>
            </a:r>
            <a:r>
              <a:rPr lang="en-US" altLang="ja-JP"/>
              <a:t>15px </a:t>
            </a:r>
            <a:r>
              <a:rPr lang="en-US" altLang="ja-JP" smtClean="0"/>
              <a:t>0px 0px</a:t>
            </a:r>
            <a:r>
              <a:rPr lang="en-US" altLang="ja-JP"/>
              <a:t>;</a:t>
            </a:r>
          </a:p>
          <a:p>
            <a:pPr marL="0" indent="0">
              <a:buNone/>
            </a:pPr>
            <a:r>
              <a:rPr lang="en-US" altLang="ja-JP"/>
              <a:t>	color:#ffffff;</a:t>
            </a:r>
          </a:p>
          <a:p>
            <a:pPr marL="0" indent="0">
              <a:buNone/>
            </a:pPr>
            <a:r>
              <a:rPr lang="en-US" altLang="ja-JP"/>
              <a:t>	font-size:1.4em;</a:t>
            </a:r>
          </a:p>
          <a:p>
            <a:pPr marL="0" indent="0">
              <a:buNone/>
            </a:pPr>
            <a:r>
              <a:rPr lang="en-US" altLang="ja-JP"/>
              <a:t>	font-weight:normal;</a:t>
            </a:r>
          </a:p>
          <a:p>
            <a:pPr marL="0" indent="0">
              <a:buNone/>
            </a:pPr>
            <a:r>
              <a:rPr lang="en-US" altLang="ja-JP"/>
              <a:t>	}</a:t>
            </a:r>
          </a:p>
          <a:p>
            <a:pPr marL="0" indent="0">
              <a:buNone/>
            </a:pPr>
            <a:r>
              <a:rPr lang="en-US" altLang="ja-JP" smtClean="0"/>
              <a:t>p#p2</a:t>
            </a:r>
            <a:r>
              <a:rPr lang="en-US" altLang="ja-JP"/>
              <a:t>{</a:t>
            </a:r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/>
              <a:t>padding</a:t>
            </a:r>
            <a:r>
              <a:rPr lang="en-US" altLang="ja-JP" smtClean="0"/>
              <a:t>: 0  1.5em</a:t>
            </a:r>
            <a:r>
              <a:rPr lang="en-US" altLang="ja-JP"/>
              <a:t>;</a:t>
            </a:r>
          </a:p>
          <a:p>
            <a:pPr marL="0" indent="0">
              <a:buNone/>
            </a:pPr>
            <a:r>
              <a:rPr lang="en-US" altLang="ja-JP" smtClean="0"/>
              <a:t>	}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593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smtClean="0"/>
              <a:t>position</a:t>
            </a:r>
            <a:r>
              <a:rPr lang="ja-JP" altLang="en-US"/>
              <a:t> </a:t>
            </a:r>
            <a:r>
              <a:rPr lang="ja-JP" altLang="en-US" smtClean="0"/>
              <a:t>を利用して位置を指定する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07504" y="1672208"/>
            <a:ext cx="4038600" cy="4997152"/>
          </a:xfrm>
        </p:spPr>
        <p:txBody>
          <a:bodyPr>
            <a:normAutofit fontScale="70000" lnSpcReduction="20000"/>
          </a:bodyPr>
          <a:lstStyle/>
          <a:p>
            <a:r>
              <a:rPr kumimoji="1" lang="en-US" altLang="ja-JP" smtClean="0"/>
              <a:t>HTML</a:t>
            </a:r>
            <a:r>
              <a:rPr kumimoji="1" lang="ja-JP" altLang="en-US" smtClean="0"/>
              <a:t>に変更点はなし。</a:t>
            </a:r>
            <a:endParaRPr kumimoji="1" lang="en-US" altLang="ja-JP" smtClean="0"/>
          </a:p>
          <a:p>
            <a:endParaRPr lang="en-US" altLang="ja-JP"/>
          </a:p>
          <a:p>
            <a:r>
              <a:rPr kumimoji="1" lang="en-US" altLang="ja-JP" smtClean="0"/>
              <a:t>article</a:t>
            </a:r>
            <a:r>
              <a:rPr kumimoji="1" lang="ja-JP" altLang="en-US" smtClean="0"/>
              <a:t> と </a:t>
            </a:r>
            <a:r>
              <a:rPr kumimoji="1" lang="en-US" altLang="ja-JP" smtClean="0"/>
              <a:t>div#hello</a:t>
            </a:r>
            <a:r>
              <a:rPr kumimoji="1" lang="ja-JP" altLang="en-US" smtClean="0"/>
              <a:t> は親子関係にある。今 </a:t>
            </a:r>
            <a:r>
              <a:rPr kumimoji="1" lang="en-US" altLang="ja-JP" smtClean="0"/>
              <a:t>div</a:t>
            </a:r>
            <a:r>
              <a:rPr kumimoji="1" lang="ja-JP" altLang="en-US" smtClean="0"/>
              <a:t> の位置を動かす。この時、</a:t>
            </a:r>
            <a:r>
              <a:rPr kumimoji="1" lang="en-US" altLang="ja-JP" smtClean="0"/>
              <a:t>div </a:t>
            </a:r>
            <a:r>
              <a:rPr kumimoji="1" lang="ja-JP" altLang="en-US" smtClean="0"/>
              <a:t>には</a:t>
            </a:r>
            <a:r>
              <a:rPr kumimoji="1" lang="en-US" altLang="ja-JP" smtClean="0"/>
              <a:t>position </a:t>
            </a:r>
            <a:r>
              <a:rPr kumimoji="1" lang="ja-JP" altLang="en-US" smtClean="0"/>
              <a:t>は</a:t>
            </a:r>
            <a:r>
              <a:rPr kumimoji="1" lang="en-US" altLang="ja-JP" smtClean="0"/>
              <a:t>absolute</a:t>
            </a:r>
            <a:r>
              <a:rPr kumimoji="1" lang="ja-JP" altLang="en-US" smtClean="0"/>
              <a:t> を、</a:t>
            </a:r>
            <a:r>
              <a:rPr lang="ja-JP" altLang="en-US" smtClean="0"/>
              <a:t>親</a:t>
            </a:r>
            <a:r>
              <a:rPr lang="ja-JP" altLang="en-US"/>
              <a:t>で</a:t>
            </a:r>
            <a:r>
              <a:rPr lang="ja-JP" altLang="en-US" smtClean="0"/>
              <a:t>ある</a:t>
            </a:r>
            <a:r>
              <a:rPr lang="en-US" altLang="ja-JP" smtClean="0"/>
              <a:t>ariticle </a:t>
            </a:r>
            <a:r>
              <a:rPr lang="ja-JP" altLang="en-US" smtClean="0"/>
              <a:t>には</a:t>
            </a:r>
            <a:r>
              <a:rPr lang="en-US" altLang="ja-JP" smtClean="0"/>
              <a:t>relative</a:t>
            </a:r>
            <a:r>
              <a:rPr lang="ja-JP" altLang="en-US" smtClean="0"/>
              <a:t> を設定する。</a:t>
            </a:r>
            <a:endParaRPr lang="en-US" altLang="ja-JP" smtClean="0"/>
          </a:p>
          <a:p>
            <a:endParaRPr kumimoji="1" lang="en-US" altLang="ja-JP"/>
          </a:p>
          <a:p>
            <a:endParaRPr lang="en-US" altLang="ja-JP" smtClean="0"/>
          </a:p>
          <a:p>
            <a:r>
              <a:rPr kumimoji="1" lang="en-US" altLang="ja-JP" smtClean="0"/>
              <a:t>position</a:t>
            </a:r>
            <a:r>
              <a:rPr kumimoji="1" lang="ja-JP" altLang="en-US" smtClean="0"/>
              <a:t> </a:t>
            </a:r>
            <a:r>
              <a:rPr lang="ja-JP" altLang="en-US" smtClean="0"/>
              <a:t>の設定値の種類</a:t>
            </a:r>
            <a:endParaRPr lang="en-US" altLang="ja-JP" smtClean="0"/>
          </a:p>
          <a:p>
            <a:pPr lvl="1"/>
            <a:r>
              <a:rPr lang="en-US" altLang="ja-JP" smtClean="0"/>
              <a:t>absolute</a:t>
            </a:r>
          </a:p>
          <a:p>
            <a:pPr lvl="1"/>
            <a:r>
              <a:rPr lang="en-US" altLang="ja-JP" smtClean="0"/>
              <a:t>relative</a:t>
            </a:r>
          </a:p>
          <a:p>
            <a:pPr lvl="1"/>
            <a:r>
              <a:rPr lang="en-US" altLang="ja-JP" smtClean="0"/>
              <a:t>fixed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ja-JP" smtClean="0"/>
              <a:t>article</a:t>
            </a:r>
            <a:r>
              <a:rPr lang="en-US" altLang="ja-JP"/>
              <a:t>{</a:t>
            </a:r>
          </a:p>
          <a:p>
            <a:pPr marL="0" indent="0">
              <a:buNone/>
            </a:pPr>
            <a:r>
              <a:rPr lang="en-US" altLang="ja-JP"/>
              <a:t>	border-style:solid;</a:t>
            </a:r>
          </a:p>
          <a:p>
            <a:pPr marL="0" indent="0">
              <a:buNone/>
            </a:pPr>
            <a:r>
              <a:rPr lang="en-US" altLang="ja-JP"/>
              <a:t>	border-width:1px;</a:t>
            </a:r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>
                <a:solidFill>
                  <a:srgbClr val="FF0000"/>
                </a:solidFill>
              </a:rPr>
              <a:t>position:relative;</a:t>
            </a:r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en-US" altLang="ja-JP" smtClean="0"/>
              <a:t>}</a:t>
            </a:r>
          </a:p>
          <a:p>
            <a:pPr marL="0" indent="0">
              <a:buNone/>
            </a:pPr>
            <a:r>
              <a:rPr lang="en-US" altLang="ja-JP" smtClean="0"/>
              <a:t>div#hello </a:t>
            </a:r>
            <a:r>
              <a:rPr lang="en-US" altLang="ja-JP"/>
              <a:t>{</a:t>
            </a:r>
          </a:p>
          <a:p>
            <a:pPr marL="0" indent="0">
              <a:buNone/>
            </a:pPr>
            <a:r>
              <a:rPr lang="en-US" altLang="ja-JP"/>
              <a:t>	border-style:solid;</a:t>
            </a:r>
          </a:p>
          <a:p>
            <a:pPr marL="0" indent="0">
              <a:buNone/>
            </a:pPr>
            <a:r>
              <a:rPr lang="en-US" altLang="ja-JP"/>
              <a:t>	border-width:2px;</a:t>
            </a:r>
          </a:p>
          <a:p>
            <a:pPr marL="0" indent="0">
              <a:buNone/>
            </a:pPr>
            <a:r>
              <a:rPr lang="en-US" altLang="ja-JP"/>
              <a:t>	border-color:#ff00ff;</a:t>
            </a:r>
          </a:p>
          <a:p>
            <a:pPr marL="0" indent="0">
              <a:buNone/>
            </a:pPr>
            <a:r>
              <a:rPr lang="en-US" altLang="ja-JP"/>
              <a:t>	width:10em;</a:t>
            </a:r>
          </a:p>
          <a:p>
            <a:pPr marL="0" indent="0">
              <a:buNone/>
            </a:pPr>
            <a:r>
              <a:rPr lang="en-US" altLang="ja-JP">
                <a:solidFill>
                  <a:srgbClr val="FF0000"/>
                </a:solidFill>
              </a:rPr>
              <a:t>	position:absolute;</a:t>
            </a:r>
          </a:p>
          <a:p>
            <a:pPr marL="0" indent="0">
              <a:buNone/>
            </a:pPr>
            <a:r>
              <a:rPr lang="en-US" altLang="ja-JP">
                <a:solidFill>
                  <a:srgbClr val="FF0000"/>
                </a:solidFill>
              </a:rPr>
              <a:t>	top:250px;</a:t>
            </a:r>
          </a:p>
          <a:p>
            <a:pPr marL="0" indent="0">
              <a:buNone/>
            </a:pPr>
            <a:r>
              <a:rPr lang="en-US" altLang="ja-JP">
                <a:solidFill>
                  <a:srgbClr val="FF0000"/>
                </a:solidFill>
              </a:rPr>
              <a:t>	left:750px;</a:t>
            </a:r>
          </a:p>
          <a:p>
            <a:pPr marL="0" indent="0">
              <a:buNone/>
            </a:pPr>
            <a:r>
              <a:rPr lang="en-US" altLang="ja-JP"/>
              <a:t>	}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620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画面に合わせる (4:3)</PresentationFormat>
  <Paragraphs>222</Paragraphs>
  <Slides>11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Office ​​テーマ</vt:lpstr>
      <vt:lpstr>レイアウト補助資料</vt:lpstr>
      <vt:lpstr>レイアウト</vt:lpstr>
      <vt:lpstr>枠線と余白</vt:lpstr>
      <vt:lpstr>枠線をつける</vt:lpstr>
      <vt:lpstr>枠線の外に余白をつくる</vt:lpstr>
      <vt:lpstr>枠線の外に余白をつくる</vt:lpstr>
      <vt:lpstr>headerをつくる</vt:lpstr>
      <vt:lpstr>移動させる単位を作る 本文をsection と aside に分ける</vt:lpstr>
      <vt:lpstr>position を利用して位置を指定する</vt:lpstr>
      <vt:lpstr>float を利用して  ブロックを横並びにする</vt:lpstr>
      <vt:lpstr>コンテンツを中央に、 左右に余白を設ける</vt:lpstr>
    </vt:vector>
  </TitlesOfParts>
  <Company>Keio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レイアウト補助資料</dc:title>
  <dc:creator>Administrator</dc:creator>
  <cp:lastModifiedBy>Administrator</cp:lastModifiedBy>
  <cp:revision>1</cp:revision>
  <dcterms:created xsi:type="dcterms:W3CDTF">2013-07-14T20:20:15Z</dcterms:created>
  <dcterms:modified xsi:type="dcterms:W3CDTF">2013-07-14T20:20:58Z</dcterms:modified>
</cp:coreProperties>
</file>