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7" r:id="rId4"/>
    <p:sldId id="270" r:id="rId5"/>
    <p:sldId id="258" r:id="rId6"/>
    <p:sldId id="267" r:id="rId7"/>
    <p:sldId id="262" r:id="rId8"/>
    <p:sldId id="263" r:id="rId9"/>
    <p:sldId id="264" r:id="rId10"/>
    <p:sldId id="269" r:id="rId11"/>
    <p:sldId id="271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75" autoAdjust="0"/>
  </p:normalViewPr>
  <p:slideViewPr>
    <p:cSldViewPr>
      <p:cViewPr varScale="1">
        <p:scale>
          <a:sx n="95" d="100"/>
          <a:sy n="95" d="100"/>
        </p:scale>
        <p:origin x="4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F1B5EE-8082-49FB-AA4A-00CA0A85ABAE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982E9E9F-858C-4FF6-BAFD-FD40D50369D5}">
      <dgm:prSet/>
      <dgm:spPr/>
      <dgm:t>
        <a:bodyPr/>
        <a:lstStyle/>
        <a:p>
          <a:pPr rtl="0"/>
          <a:r>
            <a:rPr kumimoji="1" lang="en-US"/>
            <a:t>SmartArt</a:t>
          </a:r>
          <a:r>
            <a:rPr kumimoji="1" lang="ja-JP"/>
            <a:t>の制約</a:t>
          </a:r>
          <a:endParaRPr lang="ja-JP"/>
        </a:p>
      </dgm:t>
    </dgm:pt>
    <dgm:pt modelId="{6DF20320-3862-4A37-9997-17F505FD1E99}" type="parTrans" cxnId="{5DE7A6A3-A3DC-4CEA-8BF7-E6C33FBAB706}">
      <dgm:prSet/>
      <dgm:spPr/>
      <dgm:t>
        <a:bodyPr/>
        <a:lstStyle/>
        <a:p>
          <a:endParaRPr kumimoji="1" lang="ja-JP" altLang="en-US"/>
        </a:p>
      </dgm:t>
    </dgm:pt>
    <dgm:pt modelId="{8DB5C10B-EE89-4634-8ED7-CFD40FD707B9}" type="sibTrans" cxnId="{5DE7A6A3-A3DC-4CEA-8BF7-E6C33FBAB706}">
      <dgm:prSet/>
      <dgm:spPr/>
      <dgm:t>
        <a:bodyPr/>
        <a:lstStyle/>
        <a:p>
          <a:endParaRPr kumimoji="1" lang="ja-JP" altLang="en-US"/>
        </a:p>
      </dgm:t>
    </dgm:pt>
    <dgm:pt modelId="{8B5AE59D-746A-44E4-8199-7A39B37356C6}">
      <dgm:prSet/>
      <dgm:spPr/>
      <dgm:t>
        <a:bodyPr/>
        <a:lstStyle/>
        <a:p>
          <a:pPr rtl="0"/>
          <a:r>
            <a:rPr kumimoji="1" lang="ja-JP" dirty="0"/>
            <a:t>箇条書きの書式を変更できない</a:t>
          </a:r>
          <a:endParaRPr lang="ja-JP" dirty="0"/>
        </a:p>
      </dgm:t>
    </dgm:pt>
    <dgm:pt modelId="{003658C6-3F96-4F64-8ECD-0155F8FAF125}" type="parTrans" cxnId="{0BC98DF0-905C-4393-B4D9-DF0000924C6C}">
      <dgm:prSet/>
      <dgm:spPr/>
      <dgm:t>
        <a:bodyPr/>
        <a:lstStyle/>
        <a:p>
          <a:endParaRPr kumimoji="1" lang="ja-JP" altLang="en-US"/>
        </a:p>
      </dgm:t>
    </dgm:pt>
    <dgm:pt modelId="{DD14F277-AB97-445F-8A50-6C81F39E831C}" type="sibTrans" cxnId="{0BC98DF0-905C-4393-B4D9-DF0000924C6C}">
      <dgm:prSet/>
      <dgm:spPr/>
      <dgm:t>
        <a:bodyPr/>
        <a:lstStyle/>
        <a:p>
          <a:endParaRPr kumimoji="1" lang="ja-JP" altLang="en-US"/>
        </a:p>
      </dgm:t>
    </dgm:pt>
    <dgm:pt modelId="{B0EAD5E4-3DA3-4A6D-85D7-0044788BB1E5}">
      <dgm:prSet/>
      <dgm:spPr/>
      <dgm:t>
        <a:bodyPr/>
        <a:lstStyle/>
        <a:p>
          <a:pPr rtl="0"/>
          <a:r>
            <a:rPr kumimoji="1" lang="ja-JP" dirty="0"/>
            <a:t>配置や大きさ設定が完全に自由ではない</a:t>
          </a:r>
          <a:endParaRPr lang="ja-JP" dirty="0"/>
        </a:p>
      </dgm:t>
    </dgm:pt>
    <dgm:pt modelId="{F01D2432-6F87-4C4F-8BB1-4E7E1DEB22C2}" type="parTrans" cxnId="{5635882E-2ABD-40BD-9A6D-6F0817FD8749}">
      <dgm:prSet/>
      <dgm:spPr/>
      <dgm:t>
        <a:bodyPr/>
        <a:lstStyle/>
        <a:p>
          <a:endParaRPr kumimoji="1" lang="ja-JP" altLang="en-US"/>
        </a:p>
      </dgm:t>
    </dgm:pt>
    <dgm:pt modelId="{B288192F-80D8-4E23-8969-3D57B4FC0EA9}" type="sibTrans" cxnId="{5635882E-2ABD-40BD-9A6D-6F0817FD8749}">
      <dgm:prSet/>
      <dgm:spPr/>
      <dgm:t>
        <a:bodyPr/>
        <a:lstStyle/>
        <a:p>
          <a:endParaRPr kumimoji="1" lang="ja-JP" altLang="en-US"/>
        </a:p>
      </dgm:t>
    </dgm:pt>
    <dgm:pt modelId="{C26B03ED-C55C-41D0-880F-1D147D7D5D4E}">
      <dgm:prSet/>
      <dgm:spPr/>
      <dgm:t>
        <a:bodyPr/>
        <a:lstStyle/>
        <a:p>
          <a:pPr rtl="0"/>
          <a:r>
            <a:rPr kumimoji="1" lang="ja-JP"/>
            <a:t>解決方法</a:t>
          </a:r>
          <a:endParaRPr lang="ja-JP"/>
        </a:p>
      </dgm:t>
    </dgm:pt>
    <dgm:pt modelId="{EA203061-7912-4A22-B1E4-29C366D9C356}" type="parTrans" cxnId="{B5CD8473-23B4-47E2-9CFB-DB8D3216404C}">
      <dgm:prSet/>
      <dgm:spPr/>
      <dgm:t>
        <a:bodyPr/>
        <a:lstStyle/>
        <a:p>
          <a:endParaRPr kumimoji="1" lang="ja-JP" altLang="en-US"/>
        </a:p>
      </dgm:t>
    </dgm:pt>
    <dgm:pt modelId="{42C6149C-971B-4812-9E65-A3D54AAE8306}" type="sibTrans" cxnId="{B5CD8473-23B4-47E2-9CFB-DB8D3216404C}">
      <dgm:prSet/>
      <dgm:spPr/>
      <dgm:t>
        <a:bodyPr/>
        <a:lstStyle/>
        <a:p>
          <a:endParaRPr kumimoji="1" lang="ja-JP" altLang="en-US"/>
        </a:p>
      </dgm:t>
    </dgm:pt>
    <dgm:pt modelId="{EBE72F9B-7949-4883-BD38-DFC4BAD0CE7F}">
      <dgm:prSet/>
      <dgm:spPr/>
      <dgm:t>
        <a:bodyPr/>
        <a:lstStyle/>
        <a:p>
          <a:pPr rtl="0"/>
          <a:r>
            <a:rPr kumimoji="1" lang="en-US"/>
            <a:t>SmartArt</a:t>
          </a:r>
          <a:r>
            <a:rPr kumimoji="1" lang="ja-JP"/>
            <a:t>を図形に変換する</a:t>
          </a:r>
          <a:endParaRPr lang="ja-JP"/>
        </a:p>
      </dgm:t>
    </dgm:pt>
    <dgm:pt modelId="{825A4712-569F-4DA4-B7D3-2E622E701069}" type="parTrans" cxnId="{B4ABD3EE-72D5-46B3-A6BC-171D10B27B9D}">
      <dgm:prSet/>
      <dgm:spPr/>
      <dgm:t>
        <a:bodyPr/>
        <a:lstStyle/>
        <a:p>
          <a:endParaRPr kumimoji="1" lang="ja-JP" altLang="en-US"/>
        </a:p>
      </dgm:t>
    </dgm:pt>
    <dgm:pt modelId="{FDC66021-EC65-454A-8E67-5153CA2A6FD8}" type="sibTrans" cxnId="{B4ABD3EE-72D5-46B3-A6BC-171D10B27B9D}">
      <dgm:prSet/>
      <dgm:spPr/>
      <dgm:t>
        <a:bodyPr/>
        <a:lstStyle/>
        <a:p>
          <a:endParaRPr kumimoji="1" lang="ja-JP" altLang="en-US"/>
        </a:p>
      </dgm:t>
    </dgm:pt>
    <dgm:pt modelId="{CCF943DB-464A-4386-A3D1-BF362F83322B}">
      <dgm:prSet/>
      <dgm:spPr/>
      <dgm:t>
        <a:bodyPr/>
        <a:lstStyle/>
        <a:p>
          <a:pPr rtl="0"/>
          <a:r>
            <a:rPr kumimoji="1" lang="ja-JP"/>
            <a:t>上記制約がなくなり自由に設定が可能</a:t>
          </a:r>
          <a:endParaRPr lang="ja-JP"/>
        </a:p>
      </dgm:t>
    </dgm:pt>
    <dgm:pt modelId="{720DB0F9-C9FB-4E09-9699-18FD18080BCA}" type="parTrans" cxnId="{ACF60B02-E05E-47FB-91AA-DA23305CB9FB}">
      <dgm:prSet/>
      <dgm:spPr/>
      <dgm:t>
        <a:bodyPr/>
        <a:lstStyle/>
        <a:p>
          <a:endParaRPr kumimoji="1" lang="ja-JP" altLang="en-US"/>
        </a:p>
      </dgm:t>
    </dgm:pt>
    <dgm:pt modelId="{D1F3BD5C-BD5B-4B81-9BC1-3F9FE0E0E4F6}" type="sibTrans" cxnId="{ACF60B02-E05E-47FB-91AA-DA23305CB9FB}">
      <dgm:prSet/>
      <dgm:spPr/>
      <dgm:t>
        <a:bodyPr/>
        <a:lstStyle/>
        <a:p>
          <a:endParaRPr kumimoji="1" lang="ja-JP" altLang="en-US"/>
        </a:p>
      </dgm:t>
    </dgm:pt>
    <dgm:pt modelId="{F996345C-AC82-4B88-B3ED-4CE17CE2038D}">
      <dgm:prSet/>
      <dgm:spPr/>
      <dgm:t>
        <a:bodyPr/>
        <a:lstStyle/>
        <a:p>
          <a:pPr rtl="0"/>
          <a:r>
            <a:rPr kumimoji="1" lang="ja-JP"/>
            <a:t>箇条書きの編集と連動しなくなる</a:t>
          </a:r>
          <a:endParaRPr lang="ja-JP"/>
        </a:p>
      </dgm:t>
    </dgm:pt>
    <dgm:pt modelId="{839DA4A9-11CC-4A3A-AC85-5A0313CA19DF}" type="parTrans" cxnId="{55E84B0F-3DC7-4A19-8377-6CA1DBDED7C9}">
      <dgm:prSet/>
      <dgm:spPr/>
      <dgm:t>
        <a:bodyPr/>
        <a:lstStyle/>
        <a:p>
          <a:endParaRPr kumimoji="1" lang="ja-JP" altLang="en-US"/>
        </a:p>
      </dgm:t>
    </dgm:pt>
    <dgm:pt modelId="{843A5F61-C366-4EB0-A229-6E649CE85E67}" type="sibTrans" cxnId="{55E84B0F-3DC7-4A19-8377-6CA1DBDED7C9}">
      <dgm:prSet/>
      <dgm:spPr/>
      <dgm:t>
        <a:bodyPr/>
        <a:lstStyle/>
        <a:p>
          <a:endParaRPr kumimoji="1" lang="ja-JP" altLang="en-US"/>
        </a:p>
      </dgm:t>
    </dgm:pt>
    <dgm:pt modelId="{1C44ADF4-991B-447B-91F3-9DD6407AE539}" type="pres">
      <dgm:prSet presAssocID="{B4F1B5EE-8082-49FB-AA4A-00CA0A85ABAE}" presName="linear" presStyleCnt="0">
        <dgm:presLayoutVars>
          <dgm:dir/>
          <dgm:animLvl val="lvl"/>
          <dgm:resizeHandles val="exact"/>
        </dgm:presLayoutVars>
      </dgm:prSet>
      <dgm:spPr/>
    </dgm:pt>
    <dgm:pt modelId="{9B2637E9-221B-4820-81CC-B0863E0EA6DC}" type="pres">
      <dgm:prSet presAssocID="{982E9E9F-858C-4FF6-BAFD-FD40D50369D5}" presName="parentLin" presStyleCnt="0"/>
      <dgm:spPr/>
    </dgm:pt>
    <dgm:pt modelId="{3C58A89B-BE46-4F53-9DEF-B234DBFF7DA0}" type="pres">
      <dgm:prSet presAssocID="{982E9E9F-858C-4FF6-BAFD-FD40D50369D5}" presName="parentLeftMargin" presStyleLbl="node1" presStyleIdx="0" presStyleCnt="2"/>
      <dgm:spPr/>
    </dgm:pt>
    <dgm:pt modelId="{F8FA9D9A-A1BF-4011-9F2E-941090055A84}" type="pres">
      <dgm:prSet presAssocID="{982E9E9F-858C-4FF6-BAFD-FD40D50369D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7372232-61DD-4FCF-9257-6F8B90DBF7C0}" type="pres">
      <dgm:prSet presAssocID="{982E9E9F-858C-4FF6-BAFD-FD40D50369D5}" presName="negativeSpace" presStyleCnt="0"/>
      <dgm:spPr/>
    </dgm:pt>
    <dgm:pt modelId="{42208F42-635D-48ED-988C-340D44F77057}" type="pres">
      <dgm:prSet presAssocID="{982E9E9F-858C-4FF6-BAFD-FD40D50369D5}" presName="childText" presStyleLbl="conFgAcc1" presStyleIdx="0" presStyleCnt="2">
        <dgm:presLayoutVars>
          <dgm:bulletEnabled val="1"/>
        </dgm:presLayoutVars>
      </dgm:prSet>
      <dgm:spPr/>
    </dgm:pt>
    <dgm:pt modelId="{09E349E5-35EE-4584-B61C-5BEF14695C6A}" type="pres">
      <dgm:prSet presAssocID="{8DB5C10B-EE89-4634-8ED7-CFD40FD707B9}" presName="spaceBetweenRectangles" presStyleCnt="0"/>
      <dgm:spPr/>
    </dgm:pt>
    <dgm:pt modelId="{0292DEC2-14AC-430F-827C-201896FE35B7}" type="pres">
      <dgm:prSet presAssocID="{C26B03ED-C55C-41D0-880F-1D147D7D5D4E}" presName="parentLin" presStyleCnt="0"/>
      <dgm:spPr/>
    </dgm:pt>
    <dgm:pt modelId="{40A85274-9585-4F85-8698-175203D2AD0F}" type="pres">
      <dgm:prSet presAssocID="{C26B03ED-C55C-41D0-880F-1D147D7D5D4E}" presName="parentLeftMargin" presStyleLbl="node1" presStyleIdx="0" presStyleCnt="2"/>
      <dgm:spPr/>
    </dgm:pt>
    <dgm:pt modelId="{F4D60EF6-CBAB-46D1-94C0-50BB555D84AA}" type="pres">
      <dgm:prSet presAssocID="{C26B03ED-C55C-41D0-880F-1D147D7D5D4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EBECFE8-1B58-4199-8CF7-4E2BA61B845A}" type="pres">
      <dgm:prSet presAssocID="{C26B03ED-C55C-41D0-880F-1D147D7D5D4E}" presName="negativeSpace" presStyleCnt="0"/>
      <dgm:spPr/>
    </dgm:pt>
    <dgm:pt modelId="{9396F0A8-945B-458A-8A49-CA19C63C2A4F}" type="pres">
      <dgm:prSet presAssocID="{C26B03ED-C55C-41D0-880F-1D147D7D5D4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CF60B02-E05E-47FB-91AA-DA23305CB9FB}" srcId="{C26B03ED-C55C-41D0-880F-1D147D7D5D4E}" destId="{CCF943DB-464A-4386-A3D1-BF362F83322B}" srcOrd="1" destOrd="0" parTransId="{720DB0F9-C9FB-4E09-9699-18FD18080BCA}" sibTransId="{D1F3BD5C-BD5B-4B81-9BC1-3F9FE0E0E4F6}"/>
    <dgm:cxn modelId="{4CD2790C-B5E0-4D57-8374-60F82B1496CE}" type="presOf" srcId="{B0EAD5E4-3DA3-4A6D-85D7-0044788BB1E5}" destId="{42208F42-635D-48ED-988C-340D44F77057}" srcOrd="0" destOrd="1" presId="urn:microsoft.com/office/officeart/2005/8/layout/list1"/>
    <dgm:cxn modelId="{55E84B0F-3DC7-4A19-8377-6CA1DBDED7C9}" srcId="{C26B03ED-C55C-41D0-880F-1D147D7D5D4E}" destId="{F996345C-AC82-4B88-B3ED-4CE17CE2038D}" srcOrd="2" destOrd="0" parTransId="{839DA4A9-11CC-4A3A-AC85-5A0313CA19DF}" sibTransId="{843A5F61-C366-4EB0-A229-6E649CE85E67}"/>
    <dgm:cxn modelId="{7E803414-BA87-40A7-9A85-ED2A3FB94D22}" type="presOf" srcId="{C26B03ED-C55C-41D0-880F-1D147D7D5D4E}" destId="{F4D60EF6-CBAB-46D1-94C0-50BB555D84AA}" srcOrd="1" destOrd="0" presId="urn:microsoft.com/office/officeart/2005/8/layout/list1"/>
    <dgm:cxn modelId="{5635882E-2ABD-40BD-9A6D-6F0817FD8749}" srcId="{982E9E9F-858C-4FF6-BAFD-FD40D50369D5}" destId="{B0EAD5E4-3DA3-4A6D-85D7-0044788BB1E5}" srcOrd="1" destOrd="0" parTransId="{F01D2432-6F87-4C4F-8BB1-4E7E1DEB22C2}" sibTransId="{B288192F-80D8-4E23-8969-3D57B4FC0EA9}"/>
    <dgm:cxn modelId="{E715E836-E359-458B-8032-9408148DCBAB}" type="presOf" srcId="{C26B03ED-C55C-41D0-880F-1D147D7D5D4E}" destId="{40A85274-9585-4F85-8698-175203D2AD0F}" srcOrd="0" destOrd="0" presId="urn:microsoft.com/office/officeart/2005/8/layout/list1"/>
    <dgm:cxn modelId="{96EBB437-CAA2-4FC5-AF8C-2104B2190CDC}" type="presOf" srcId="{982E9E9F-858C-4FF6-BAFD-FD40D50369D5}" destId="{F8FA9D9A-A1BF-4011-9F2E-941090055A84}" srcOrd="1" destOrd="0" presId="urn:microsoft.com/office/officeart/2005/8/layout/list1"/>
    <dgm:cxn modelId="{F068B462-B4ED-49F7-8694-6E458B6F73DF}" type="presOf" srcId="{CCF943DB-464A-4386-A3D1-BF362F83322B}" destId="{9396F0A8-945B-458A-8A49-CA19C63C2A4F}" srcOrd="0" destOrd="1" presId="urn:microsoft.com/office/officeart/2005/8/layout/list1"/>
    <dgm:cxn modelId="{D7EACF6D-D693-4173-A915-6BD10AAF5126}" type="presOf" srcId="{982E9E9F-858C-4FF6-BAFD-FD40D50369D5}" destId="{3C58A89B-BE46-4F53-9DEF-B234DBFF7DA0}" srcOrd="0" destOrd="0" presId="urn:microsoft.com/office/officeart/2005/8/layout/list1"/>
    <dgm:cxn modelId="{F1A59D72-3910-4C66-B561-7B794B787C65}" type="presOf" srcId="{EBE72F9B-7949-4883-BD38-DFC4BAD0CE7F}" destId="{9396F0A8-945B-458A-8A49-CA19C63C2A4F}" srcOrd="0" destOrd="0" presId="urn:microsoft.com/office/officeart/2005/8/layout/list1"/>
    <dgm:cxn modelId="{B5CD8473-23B4-47E2-9CFB-DB8D3216404C}" srcId="{B4F1B5EE-8082-49FB-AA4A-00CA0A85ABAE}" destId="{C26B03ED-C55C-41D0-880F-1D147D7D5D4E}" srcOrd="1" destOrd="0" parTransId="{EA203061-7912-4A22-B1E4-29C366D9C356}" sibTransId="{42C6149C-971B-4812-9E65-A3D54AAE8306}"/>
    <dgm:cxn modelId="{5DE7A6A3-A3DC-4CEA-8BF7-E6C33FBAB706}" srcId="{B4F1B5EE-8082-49FB-AA4A-00CA0A85ABAE}" destId="{982E9E9F-858C-4FF6-BAFD-FD40D50369D5}" srcOrd="0" destOrd="0" parTransId="{6DF20320-3862-4A37-9997-17F505FD1E99}" sibTransId="{8DB5C10B-EE89-4634-8ED7-CFD40FD707B9}"/>
    <dgm:cxn modelId="{0742D2CE-FC1E-48A5-A101-4DD5EE3AF77A}" type="presOf" srcId="{B4F1B5EE-8082-49FB-AA4A-00CA0A85ABAE}" destId="{1C44ADF4-991B-447B-91F3-9DD6407AE539}" srcOrd="0" destOrd="0" presId="urn:microsoft.com/office/officeart/2005/8/layout/list1"/>
    <dgm:cxn modelId="{B4ABD3EE-72D5-46B3-A6BC-171D10B27B9D}" srcId="{C26B03ED-C55C-41D0-880F-1D147D7D5D4E}" destId="{EBE72F9B-7949-4883-BD38-DFC4BAD0CE7F}" srcOrd="0" destOrd="0" parTransId="{825A4712-569F-4DA4-B7D3-2E622E701069}" sibTransId="{FDC66021-EC65-454A-8E67-5153CA2A6FD8}"/>
    <dgm:cxn modelId="{0BC98DF0-905C-4393-B4D9-DF0000924C6C}" srcId="{982E9E9F-858C-4FF6-BAFD-FD40D50369D5}" destId="{8B5AE59D-746A-44E4-8199-7A39B37356C6}" srcOrd="0" destOrd="0" parTransId="{003658C6-3F96-4F64-8ECD-0155F8FAF125}" sibTransId="{DD14F277-AB97-445F-8A50-6C81F39E831C}"/>
    <dgm:cxn modelId="{982E5EF4-6A57-49CC-9A5D-3AB39ED59262}" type="presOf" srcId="{8B5AE59D-746A-44E4-8199-7A39B37356C6}" destId="{42208F42-635D-48ED-988C-340D44F77057}" srcOrd="0" destOrd="0" presId="urn:microsoft.com/office/officeart/2005/8/layout/list1"/>
    <dgm:cxn modelId="{C1E808FE-496F-410C-B7A9-345EC1CEB511}" type="presOf" srcId="{F996345C-AC82-4B88-B3ED-4CE17CE2038D}" destId="{9396F0A8-945B-458A-8A49-CA19C63C2A4F}" srcOrd="0" destOrd="2" presId="urn:microsoft.com/office/officeart/2005/8/layout/list1"/>
    <dgm:cxn modelId="{424BCD5B-87C1-437D-81C2-9870B9E43A2D}" type="presParOf" srcId="{1C44ADF4-991B-447B-91F3-9DD6407AE539}" destId="{9B2637E9-221B-4820-81CC-B0863E0EA6DC}" srcOrd="0" destOrd="0" presId="urn:microsoft.com/office/officeart/2005/8/layout/list1"/>
    <dgm:cxn modelId="{C3827D32-81EF-4B30-9ADE-FAE3F413F275}" type="presParOf" srcId="{9B2637E9-221B-4820-81CC-B0863E0EA6DC}" destId="{3C58A89B-BE46-4F53-9DEF-B234DBFF7DA0}" srcOrd="0" destOrd="0" presId="urn:microsoft.com/office/officeart/2005/8/layout/list1"/>
    <dgm:cxn modelId="{B185EE92-6A8A-4F86-8C9E-8A5144B32E0B}" type="presParOf" srcId="{9B2637E9-221B-4820-81CC-B0863E0EA6DC}" destId="{F8FA9D9A-A1BF-4011-9F2E-941090055A84}" srcOrd="1" destOrd="0" presId="urn:microsoft.com/office/officeart/2005/8/layout/list1"/>
    <dgm:cxn modelId="{BE6E36D6-6B98-4243-B722-D5B34CA82315}" type="presParOf" srcId="{1C44ADF4-991B-447B-91F3-9DD6407AE539}" destId="{E7372232-61DD-4FCF-9257-6F8B90DBF7C0}" srcOrd="1" destOrd="0" presId="urn:microsoft.com/office/officeart/2005/8/layout/list1"/>
    <dgm:cxn modelId="{C3B7EEB0-36DE-45B8-87DD-89FE7921AE22}" type="presParOf" srcId="{1C44ADF4-991B-447B-91F3-9DD6407AE539}" destId="{42208F42-635D-48ED-988C-340D44F77057}" srcOrd="2" destOrd="0" presId="urn:microsoft.com/office/officeart/2005/8/layout/list1"/>
    <dgm:cxn modelId="{E7020188-F41D-40AD-ACA7-ED2858121FEB}" type="presParOf" srcId="{1C44ADF4-991B-447B-91F3-9DD6407AE539}" destId="{09E349E5-35EE-4584-B61C-5BEF14695C6A}" srcOrd="3" destOrd="0" presId="urn:microsoft.com/office/officeart/2005/8/layout/list1"/>
    <dgm:cxn modelId="{9FC06320-5928-474A-8AD9-9520A3FE13E3}" type="presParOf" srcId="{1C44ADF4-991B-447B-91F3-9DD6407AE539}" destId="{0292DEC2-14AC-430F-827C-201896FE35B7}" srcOrd="4" destOrd="0" presId="urn:microsoft.com/office/officeart/2005/8/layout/list1"/>
    <dgm:cxn modelId="{7087967E-EEF5-479B-B5A8-D7E38C298DC4}" type="presParOf" srcId="{0292DEC2-14AC-430F-827C-201896FE35B7}" destId="{40A85274-9585-4F85-8698-175203D2AD0F}" srcOrd="0" destOrd="0" presId="urn:microsoft.com/office/officeart/2005/8/layout/list1"/>
    <dgm:cxn modelId="{E295BB2C-0136-4965-B404-AEDBEBCDB41C}" type="presParOf" srcId="{0292DEC2-14AC-430F-827C-201896FE35B7}" destId="{F4D60EF6-CBAB-46D1-94C0-50BB555D84AA}" srcOrd="1" destOrd="0" presId="urn:microsoft.com/office/officeart/2005/8/layout/list1"/>
    <dgm:cxn modelId="{CB761C65-1CAA-494E-A289-5800C92CC9A2}" type="presParOf" srcId="{1C44ADF4-991B-447B-91F3-9DD6407AE539}" destId="{1EBECFE8-1B58-4199-8CF7-4E2BA61B845A}" srcOrd="5" destOrd="0" presId="urn:microsoft.com/office/officeart/2005/8/layout/list1"/>
    <dgm:cxn modelId="{81684C85-534B-4C57-8025-04E547AFDA1B}" type="presParOf" srcId="{1C44ADF4-991B-447B-91F3-9DD6407AE539}" destId="{9396F0A8-945B-458A-8A49-CA19C63C2A4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08F42-635D-48ED-988C-340D44F77057}">
      <dsp:nvSpPr>
        <dsp:cNvPr id="0" name=""/>
        <dsp:cNvSpPr/>
      </dsp:nvSpPr>
      <dsp:spPr>
        <a:xfrm>
          <a:off x="0" y="443294"/>
          <a:ext cx="8229600" cy="1535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sz="2500" kern="1200" dirty="0"/>
            <a:t>箇条書きの書式を変更できない</a:t>
          </a:r>
          <a:endParaRPr lang="ja-JP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sz="2500" kern="1200" dirty="0"/>
            <a:t>配置や大きさ設定が完全に自由ではない</a:t>
          </a:r>
          <a:endParaRPr lang="ja-JP" sz="2500" kern="1200" dirty="0"/>
        </a:p>
      </dsp:txBody>
      <dsp:txXfrm>
        <a:off x="0" y="443294"/>
        <a:ext cx="8229600" cy="1535625"/>
      </dsp:txXfrm>
    </dsp:sp>
    <dsp:sp modelId="{F8FA9D9A-A1BF-4011-9F2E-941090055A84}">
      <dsp:nvSpPr>
        <dsp:cNvPr id="0" name=""/>
        <dsp:cNvSpPr/>
      </dsp:nvSpPr>
      <dsp:spPr>
        <a:xfrm>
          <a:off x="411480" y="74294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2500" kern="1200"/>
            <a:t>SmartArt</a:t>
          </a:r>
          <a:r>
            <a:rPr kumimoji="1" lang="ja-JP" sz="2500" kern="1200"/>
            <a:t>の制約</a:t>
          </a:r>
          <a:endParaRPr lang="ja-JP" sz="2500" kern="1200"/>
        </a:p>
      </dsp:txBody>
      <dsp:txXfrm>
        <a:off x="447506" y="110320"/>
        <a:ext cx="5688668" cy="665948"/>
      </dsp:txXfrm>
    </dsp:sp>
    <dsp:sp modelId="{9396F0A8-945B-458A-8A49-CA19C63C2A4F}">
      <dsp:nvSpPr>
        <dsp:cNvPr id="0" name=""/>
        <dsp:cNvSpPr/>
      </dsp:nvSpPr>
      <dsp:spPr>
        <a:xfrm>
          <a:off x="0" y="2482919"/>
          <a:ext cx="8229600" cy="196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sz="2500" kern="1200"/>
            <a:t>SmartArt</a:t>
          </a:r>
          <a:r>
            <a:rPr kumimoji="1" lang="ja-JP" sz="2500" kern="1200"/>
            <a:t>を図形に変換する</a:t>
          </a:r>
          <a:endParaRPr lang="ja-JP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sz="2500" kern="1200"/>
            <a:t>上記制約がなくなり自由に設定が可能</a:t>
          </a:r>
          <a:endParaRPr lang="ja-JP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sz="2500" kern="1200"/>
            <a:t>箇条書きの編集と連動しなくなる</a:t>
          </a:r>
          <a:endParaRPr lang="ja-JP" sz="2500" kern="1200"/>
        </a:p>
      </dsp:txBody>
      <dsp:txXfrm>
        <a:off x="0" y="2482919"/>
        <a:ext cx="8229600" cy="1968750"/>
      </dsp:txXfrm>
    </dsp:sp>
    <dsp:sp modelId="{F4D60EF6-CBAB-46D1-94C0-50BB555D84AA}">
      <dsp:nvSpPr>
        <dsp:cNvPr id="0" name=""/>
        <dsp:cNvSpPr/>
      </dsp:nvSpPr>
      <dsp:spPr>
        <a:xfrm>
          <a:off x="411480" y="2113919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/>
            <a:t>解決方法</a:t>
          </a:r>
          <a:endParaRPr lang="ja-JP" sz="2500" kern="1200"/>
        </a:p>
      </dsp:txBody>
      <dsp:txXfrm>
        <a:off x="447506" y="2149945"/>
        <a:ext cx="568866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AF942-9948-4E4A-9AA3-08DBB87AD723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CA0E7-9D45-48FF-81EE-003478848F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5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今回の実習の概要を説明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218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画像ファイルを実際に挿入してみる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368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878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922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160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492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096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CA0E7-9D45-48FF-81EE-003478848FFE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648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Picture 9" descr="logo2">
            <a:extLst>
              <a:ext uri="{FF2B5EF4-FFF2-40B4-BE49-F238E27FC236}">
                <a16:creationId xmlns:a16="http://schemas.microsoft.com/office/drawing/2014/main" id="{E65BF539-26F8-4529-A6C8-8B7A883F91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553200" y="5128750"/>
            <a:ext cx="2466655" cy="159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8452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90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8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9" descr="logo2">
            <a:extLst>
              <a:ext uri="{FF2B5EF4-FFF2-40B4-BE49-F238E27FC236}">
                <a16:creationId xmlns:a16="http://schemas.microsoft.com/office/drawing/2014/main" id="{6B33FD43-24B4-4626-8DAD-C26E72B591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7380312" y="5662818"/>
            <a:ext cx="1639543" cy="1058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2017715-2BBC-48EA-994C-75ECE0D4AB1C}"/>
              </a:ext>
            </a:extLst>
          </p:cNvPr>
          <p:cNvSpPr txBox="1"/>
          <p:nvPr userDrawn="1"/>
        </p:nvSpPr>
        <p:spPr>
          <a:xfrm>
            <a:off x="97882" y="6246524"/>
            <a:ext cx="2239424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視覚的要素の利用</a:t>
            </a:r>
            <a:endParaRPr kumimoji="1" lang="en-US" altLang="ja-JP" sz="1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kumimoji="1" lang="ja-JP" alt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ねずみやまさし</a:t>
            </a:r>
          </a:p>
        </p:txBody>
      </p:sp>
    </p:spTree>
    <p:extLst>
      <p:ext uri="{BB962C8B-B14F-4D97-AF65-F5344CB8AC3E}">
        <p14:creationId xmlns:p14="http://schemas.microsoft.com/office/powerpoint/2010/main" val="388059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50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532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06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34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18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94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70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A181F-0A73-4074-9A8C-2AEC90BF5855}" type="datetimeFigureOut">
              <a:rPr kumimoji="1" lang="ja-JP" altLang="en-US" smtClean="0"/>
              <a:t>2018/10/30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9BC4D-B1E2-4092-82D1-F9DA5AD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16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視覚的要素の利用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PowerPoint</a:t>
            </a:r>
            <a:r>
              <a:rPr kumimoji="1" lang="ja-JP" altLang="en-US" dirty="0"/>
              <a:t>実習</a:t>
            </a:r>
            <a:r>
              <a:rPr lang="en-US" altLang="ja-JP" dirty="0"/>
              <a:t>2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54854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103B59-338E-489F-9086-8CE61CA47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動画・音声の挿入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1FB599-D83C-418B-B3C1-06639611D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75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5E63E8-0807-4E0C-96CF-511BC8779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マスターの利用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69E72B-203A-4259-8FC2-7D37B93D2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デザインテーマの大もとを変更するイメージ</a:t>
            </a:r>
            <a:endParaRPr kumimoji="1" lang="en-US" altLang="ja-JP" dirty="0"/>
          </a:p>
          <a:p>
            <a:r>
              <a:rPr kumimoji="1" lang="ja-JP" altLang="en-US" dirty="0"/>
              <a:t>マスターには種類が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</a:t>
            </a:r>
            <a:endParaRPr kumimoji="1" lang="en-US" altLang="ja-JP" dirty="0"/>
          </a:p>
          <a:p>
            <a:pPr lvl="1"/>
            <a:r>
              <a:rPr lang="ja-JP" altLang="en-US" dirty="0"/>
              <a:t>スライドマスター</a:t>
            </a:r>
            <a:endParaRPr lang="en-US" altLang="ja-JP" dirty="0"/>
          </a:p>
          <a:p>
            <a:pPr lvl="1"/>
            <a:r>
              <a:rPr kumimoji="1" lang="ja-JP" altLang="en-US" dirty="0"/>
              <a:t>配布資料マスター</a:t>
            </a:r>
            <a:endParaRPr kumimoji="1" lang="en-US" altLang="ja-JP" dirty="0"/>
          </a:p>
          <a:p>
            <a:pPr lvl="1"/>
            <a:r>
              <a:rPr lang="ja-JP" altLang="en-US" dirty="0"/>
              <a:t>ノートマスター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307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画像ファイルの利用・書式設定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Word</a:t>
            </a:r>
            <a:r>
              <a:rPr lang="ja-JP" altLang="en-US" dirty="0"/>
              <a:t>と違い「文字列の折り返し」設定がない</a:t>
            </a:r>
            <a:endParaRPr lang="en-US" altLang="ja-JP" dirty="0"/>
          </a:p>
          <a:p>
            <a:r>
              <a:rPr lang="ja-JP" altLang="en-US" dirty="0"/>
              <a:t>常にスライド上に自由に配置可能</a:t>
            </a:r>
          </a:p>
          <a:p>
            <a:r>
              <a:rPr kumimoji="1" lang="ja-JP" altLang="en-US" dirty="0"/>
              <a:t>コンピュータにファイルとして認識されているもの</a:t>
            </a:r>
            <a:r>
              <a:rPr kumimoji="1" lang="ja-JP" altLang="en-US"/>
              <a:t>は「画像」</a:t>
            </a:r>
            <a:r>
              <a:rPr kumimoji="1" lang="ja-JP" altLang="en-US" dirty="0"/>
              <a:t>の挿入で</a:t>
            </a:r>
            <a:endParaRPr kumimoji="1" lang="en-US" altLang="ja-JP" dirty="0"/>
          </a:p>
          <a:p>
            <a:r>
              <a:rPr lang="ja-JP" altLang="en-US" dirty="0"/>
              <a:t>トリミング・明るさや色の調整・スタイルの設定などが自在にできるように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688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オンライン画像</a:t>
            </a:r>
            <a:r>
              <a:rPr kumimoji="1" lang="ja-JP" altLang="en-US" dirty="0"/>
              <a:t>の挿入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検索で見つかる画像は「自由に使える画像」とは限らないので、</a:t>
            </a:r>
            <a:r>
              <a:rPr kumimoji="1" lang="ja-JP" altLang="en-US" dirty="0">
                <a:solidFill>
                  <a:srgbClr val="FF0000"/>
                </a:solidFill>
              </a:rPr>
              <a:t>必ずライセンスを</a:t>
            </a:r>
            <a:r>
              <a:rPr kumimoji="1" lang="ja-JP" altLang="en-US">
                <a:solidFill>
                  <a:srgbClr val="FF0000"/>
                </a:solidFill>
              </a:rPr>
              <a:t>確認し入手する</a:t>
            </a:r>
            <a:r>
              <a:rPr kumimoji="1" lang="ja-JP" altLang="en-US" dirty="0"/>
              <a:t>こと</a:t>
            </a:r>
          </a:p>
        </p:txBody>
      </p:sp>
    </p:spTree>
    <p:extLst>
      <p:ext uri="{BB962C8B-B14F-4D97-AF65-F5344CB8AC3E}">
        <p14:creationId xmlns:p14="http://schemas.microsoft.com/office/powerpoint/2010/main" val="421280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157A5D-44D2-4589-9D07-EF4AC6374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画像を背景に使用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DCEC12-5A76-44C3-A1E5-47EF5023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デザインのリボンから背景の書式設定をする</a:t>
            </a:r>
            <a:endParaRPr lang="en-US" altLang="ja-JP" dirty="0"/>
          </a:p>
          <a:p>
            <a:r>
              <a:rPr kumimoji="1" lang="ja-JP" altLang="en-US" dirty="0"/>
              <a:t>画像を半透明にしてみる</a:t>
            </a:r>
          </a:p>
        </p:txBody>
      </p:sp>
    </p:spTree>
    <p:extLst>
      <p:ext uri="{BB962C8B-B14F-4D97-AF65-F5344CB8AC3E}">
        <p14:creationId xmlns:p14="http://schemas.microsoft.com/office/powerpoint/2010/main" val="258796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図形の挿入・書式設定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図形も</a:t>
            </a:r>
            <a:r>
              <a:rPr lang="ja-JP" altLang="en-US" dirty="0"/>
              <a:t>常にスライド上に自由に配置可能</a:t>
            </a:r>
            <a:endParaRPr lang="en-US" altLang="ja-JP" dirty="0"/>
          </a:p>
          <a:p>
            <a:r>
              <a:rPr lang="ja-JP" altLang="en-US" dirty="0"/>
              <a:t>枠線・塗りつぶし・視覚効果などを設定できる</a:t>
            </a:r>
          </a:p>
        </p:txBody>
      </p:sp>
    </p:spTree>
    <p:extLst>
      <p:ext uri="{BB962C8B-B14F-4D97-AF65-F5344CB8AC3E}">
        <p14:creationId xmlns:p14="http://schemas.microsoft.com/office/powerpoint/2010/main" val="49624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テキストボックスの利用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メインの文章や箇条書きとは独立</a:t>
            </a:r>
            <a:endParaRPr kumimoji="1" lang="en-US" altLang="ja-JP" dirty="0"/>
          </a:p>
          <a:p>
            <a:r>
              <a:rPr lang="ja-JP" altLang="en-US" dirty="0"/>
              <a:t>自由に配置可能</a:t>
            </a:r>
            <a:endParaRPr lang="en-US" altLang="ja-JP" dirty="0"/>
          </a:p>
          <a:p>
            <a:r>
              <a:rPr kumimoji="1" lang="ja-JP" altLang="en-US" dirty="0"/>
              <a:t>始めに縦書き</a:t>
            </a:r>
            <a:r>
              <a:rPr kumimoji="1" lang="en-US" altLang="ja-JP" dirty="0"/>
              <a:t>or</a:t>
            </a:r>
            <a:r>
              <a:rPr kumimoji="1" lang="ja-JP" altLang="en-US" dirty="0"/>
              <a:t>横書きを選択</a:t>
            </a:r>
            <a:endParaRPr kumimoji="1" lang="en-US" altLang="ja-JP" dirty="0"/>
          </a:p>
          <a:p>
            <a:pPr lvl="1"/>
            <a:r>
              <a:rPr lang="ja-JP" altLang="en-US" dirty="0"/>
              <a:t>あとから変更も可能</a:t>
            </a:r>
            <a:endParaRPr lang="en-US" altLang="ja-JP" dirty="0"/>
          </a:p>
          <a:p>
            <a:r>
              <a:rPr kumimoji="1" lang="ja-JP" altLang="en-US" dirty="0"/>
              <a:t>図形のように装飾も可</a:t>
            </a:r>
          </a:p>
        </p:txBody>
      </p:sp>
    </p:spTree>
    <p:extLst>
      <p:ext uri="{BB962C8B-B14F-4D97-AF65-F5344CB8AC3E}">
        <p14:creationId xmlns:p14="http://schemas.microsoft.com/office/powerpoint/2010/main" val="3506667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SmartArt</a:t>
            </a:r>
            <a:r>
              <a:rPr kumimoji="1" lang="ja-JP" altLang="en-US" dirty="0"/>
              <a:t>の利用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890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入力欄の</a:t>
            </a:r>
            <a:r>
              <a:rPr kumimoji="1" lang="en-US" altLang="ja-JP" dirty="0"/>
              <a:t>SmartArt</a:t>
            </a:r>
            <a:r>
              <a:rPr kumimoji="1" lang="ja-JP" altLang="en-US" dirty="0" err="1"/>
              <a:t>への</a:t>
            </a:r>
            <a:r>
              <a:rPr kumimoji="1" lang="ja-JP" altLang="en-US" dirty="0"/>
              <a:t>変換</a:t>
            </a:r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kumimoji="1" lang="ja-JP" dirty="0"/>
              <a:t>文字の入力欄</a:t>
            </a:r>
            <a:endParaRPr lang="ja-JP" dirty="0"/>
          </a:p>
          <a:p>
            <a:pPr lvl="1" rtl="0"/>
            <a:r>
              <a:rPr kumimoji="1" lang="en-US" dirty="0"/>
              <a:t>SmartArt</a:t>
            </a:r>
            <a:r>
              <a:rPr kumimoji="1" lang="ja-JP" dirty="0" err="1"/>
              <a:t>への</a:t>
            </a:r>
            <a:r>
              <a:rPr kumimoji="1" lang="ja-JP" dirty="0"/>
              <a:t>変換が可能</a:t>
            </a:r>
            <a:endParaRPr lang="ja-JP" dirty="0"/>
          </a:p>
          <a:p>
            <a:pPr lvl="0" rtl="0"/>
            <a:r>
              <a:rPr kumimoji="1" lang="ja-JP" dirty="0"/>
              <a:t>操作方法</a:t>
            </a:r>
            <a:endParaRPr lang="ja-JP" dirty="0"/>
          </a:p>
          <a:p>
            <a:pPr lvl="1" rtl="0"/>
            <a:r>
              <a:rPr kumimoji="1" lang="ja-JP" dirty="0"/>
              <a:t>ホームリボンの段落ブロックから</a:t>
            </a:r>
            <a:endParaRPr lang="ja-JP" dirty="0"/>
          </a:p>
          <a:p>
            <a:pPr lvl="1" rtl="0"/>
            <a:r>
              <a:rPr kumimoji="1" lang="ja-JP" dirty="0"/>
              <a:t>適切な</a:t>
            </a:r>
            <a:r>
              <a:rPr kumimoji="1" lang="en-US" dirty="0"/>
              <a:t>SmartArt</a:t>
            </a:r>
            <a:r>
              <a:rPr kumimoji="1" lang="ja-JP" dirty="0"/>
              <a:t>を選択する</a:t>
            </a:r>
            <a:endParaRPr lang="ja-JP" dirty="0"/>
          </a:p>
          <a:p>
            <a:pPr lvl="0" rtl="0"/>
            <a:r>
              <a:rPr kumimoji="1" lang="ja-JP" dirty="0"/>
              <a:t>文字の入力欄に戻す方法</a:t>
            </a:r>
            <a:endParaRPr lang="ja-JP" dirty="0"/>
          </a:p>
          <a:p>
            <a:pPr lvl="1" rtl="0"/>
            <a:r>
              <a:rPr lang="en-US" altLang="ja-JP" dirty="0"/>
              <a:t>SmartArt</a:t>
            </a:r>
            <a:r>
              <a:rPr lang="ja-JP" altLang="en-US" dirty="0"/>
              <a:t>ツールのリセットブロックから</a:t>
            </a:r>
            <a:endParaRPr lang="en-US" altLang="ja-JP" dirty="0"/>
          </a:p>
          <a:p>
            <a:pPr lvl="1" rtl="0"/>
            <a:r>
              <a:rPr lang="ja-JP" altLang="en-US" dirty="0"/>
              <a:t>「テキストに変換」を選択する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4025418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SmartArt</a:t>
            </a:r>
            <a:r>
              <a:rPr kumimoji="1" lang="ja-JP" altLang="en-US" dirty="0"/>
              <a:t>の図形への変換</a:t>
            </a: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0238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0938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327</Words>
  <Application>Microsoft Office PowerPoint</Application>
  <PresentationFormat>画面に合わせる (4:3)</PresentationFormat>
  <Paragraphs>56</Paragraphs>
  <Slides>11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Calibri</vt:lpstr>
      <vt:lpstr>Office ​​テーマ</vt:lpstr>
      <vt:lpstr>視覚的要素の利用</vt:lpstr>
      <vt:lpstr>画像ファイルの利用・書式設定</vt:lpstr>
      <vt:lpstr>オンライン画像の挿入</vt:lpstr>
      <vt:lpstr>画像を背景に使用</vt:lpstr>
      <vt:lpstr>図形の挿入・書式設定</vt:lpstr>
      <vt:lpstr>テキストボックスの利用</vt:lpstr>
      <vt:lpstr>SmartArtの利用</vt:lpstr>
      <vt:lpstr>入力欄のSmartArtへの変換</vt:lpstr>
      <vt:lpstr>SmartArtの図形への変換</vt:lpstr>
      <vt:lpstr>動画・音声の挿入</vt:lpstr>
      <vt:lpstr>マスターの利用</vt:lpstr>
    </vt:vector>
  </TitlesOfParts>
  <Company>Nezumiya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nezu</dc:creator>
  <cp:lastModifiedBy>Nezumiya Masashi</cp:lastModifiedBy>
  <cp:revision>18</cp:revision>
  <dcterms:created xsi:type="dcterms:W3CDTF">2013-06-19T14:41:26Z</dcterms:created>
  <dcterms:modified xsi:type="dcterms:W3CDTF">2018-10-30T11:49:43Z</dcterms:modified>
</cp:coreProperties>
</file>